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38"/>
  </p:notesMasterIdLst>
  <p:sldIdLst>
    <p:sldId id="258" r:id="rId2"/>
    <p:sldId id="259" r:id="rId3"/>
    <p:sldId id="260" r:id="rId4"/>
    <p:sldId id="261" r:id="rId5"/>
    <p:sldId id="263" r:id="rId6"/>
    <p:sldId id="265" r:id="rId7"/>
    <p:sldId id="268" r:id="rId8"/>
    <p:sldId id="269" r:id="rId9"/>
    <p:sldId id="271" r:id="rId10"/>
    <p:sldId id="272" r:id="rId11"/>
    <p:sldId id="310" r:id="rId12"/>
    <p:sldId id="276" r:id="rId13"/>
    <p:sldId id="277" r:id="rId14"/>
    <p:sldId id="278" r:id="rId15"/>
    <p:sldId id="279" r:id="rId16"/>
    <p:sldId id="280" r:id="rId17"/>
    <p:sldId id="283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9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ingston, Jennifer" initials="LJ" lastIdx="1" clrIdx="0">
    <p:extLst>
      <p:ext uri="{19B8F6BF-5375-455C-9EA6-DF929625EA0E}">
        <p15:presenceInfo xmlns:p15="http://schemas.microsoft.com/office/powerpoint/2012/main" userId="S-1-5-21-484763869-790525478-725345543-2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2A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52" autoAdjust="0"/>
  </p:normalViewPr>
  <p:slideViewPr>
    <p:cSldViewPr>
      <p:cViewPr varScale="1">
        <p:scale>
          <a:sx n="66" d="100"/>
          <a:sy n="66" d="100"/>
        </p:scale>
        <p:origin x="209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7729A-7A42-4ED0-81A6-9E3DA62F91F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E2B7363-1D9C-442E-AAC0-49462C5D3EA4}">
      <dgm:prSet/>
      <dgm:spPr/>
      <dgm:t>
        <a:bodyPr/>
        <a:lstStyle/>
        <a:p>
          <a:r>
            <a:rPr lang="en-US" b="1"/>
            <a:t>Define Hazardous Materials</a:t>
          </a:r>
          <a:endParaRPr lang="en-US"/>
        </a:p>
      </dgm:t>
    </dgm:pt>
    <dgm:pt modelId="{546526F5-C484-46AD-8E6A-F8D98E3BB217}" type="parTrans" cxnId="{47992840-CA47-4547-B35D-2671740101C5}">
      <dgm:prSet/>
      <dgm:spPr/>
      <dgm:t>
        <a:bodyPr/>
        <a:lstStyle/>
        <a:p>
          <a:endParaRPr lang="en-US"/>
        </a:p>
      </dgm:t>
    </dgm:pt>
    <dgm:pt modelId="{5C07F3FE-EE22-4B8A-A807-87D6D31E14B0}" type="sibTrans" cxnId="{47992840-CA47-4547-B35D-2671740101C5}">
      <dgm:prSet/>
      <dgm:spPr/>
      <dgm:t>
        <a:bodyPr/>
        <a:lstStyle/>
        <a:p>
          <a:endParaRPr lang="en-US"/>
        </a:p>
      </dgm:t>
    </dgm:pt>
    <dgm:pt modelId="{137AE023-A925-4B39-88C3-164E240F6F8C}">
      <dgm:prSet/>
      <dgm:spPr/>
      <dgm:t>
        <a:bodyPr/>
        <a:lstStyle/>
        <a:p>
          <a:r>
            <a:rPr lang="en-US" b="1"/>
            <a:t>Identify the role of the Awareness Level First Responder</a:t>
          </a:r>
          <a:endParaRPr lang="en-US"/>
        </a:p>
      </dgm:t>
    </dgm:pt>
    <dgm:pt modelId="{C0D6DC4C-AE30-4F99-B0CF-F126572B6C1C}" type="parTrans" cxnId="{87EFE68E-0FEA-4732-98F9-805912B5076A}">
      <dgm:prSet/>
      <dgm:spPr/>
      <dgm:t>
        <a:bodyPr/>
        <a:lstStyle/>
        <a:p>
          <a:endParaRPr lang="en-US"/>
        </a:p>
      </dgm:t>
    </dgm:pt>
    <dgm:pt modelId="{3BABBD1A-D006-4FD2-83E5-50AC1301B38C}" type="sibTrans" cxnId="{87EFE68E-0FEA-4732-98F9-805912B5076A}">
      <dgm:prSet/>
      <dgm:spPr/>
      <dgm:t>
        <a:bodyPr/>
        <a:lstStyle/>
        <a:p>
          <a:endParaRPr lang="en-US"/>
        </a:p>
      </dgm:t>
    </dgm:pt>
    <dgm:pt modelId="{729D96B1-DC19-414D-AF95-BB0444704F59}">
      <dgm:prSet/>
      <dgm:spPr/>
      <dgm:t>
        <a:bodyPr/>
        <a:lstStyle/>
        <a:p>
          <a:r>
            <a:rPr lang="en-US" b="1"/>
            <a:t>Identify the Awareness Level Response Goals</a:t>
          </a:r>
          <a:endParaRPr lang="en-US"/>
        </a:p>
      </dgm:t>
    </dgm:pt>
    <dgm:pt modelId="{FDDBB8F0-BA1E-4552-B058-81612317AB5E}" type="parTrans" cxnId="{8D7B50C9-A345-48DA-9B36-81A0BC57BC36}">
      <dgm:prSet/>
      <dgm:spPr/>
      <dgm:t>
        <a:bodyPr/>
        <a:lstStyle/>
        <a:p>
          <a:endParaRPr lang="en-US"/>
        </a:p>
      </dgm:t>
    </dgm:pt>
    <dgm:pt modelId="{96F9A083-75BD-4E98-8DF2-17E99DF40C0C}" type="sibTrans" cxnId="{8D7B50C9-A345-48DA-9B36-81A0BC57BC36}">
      <dgm:prSet/>
      <dgm:spPr/>
      <dgm:t>
        <a:bodyPr/>
        <a:lstStyle/>
        <a:p>
          <a:endParaRPr lang="en-US"/>
        </a:p>
      </dgm:t>
    </dgm:pt>
    <dgm:pt modelId="{A7E06C9A-8644-4302-B5DC-40B089EDADE4}" type="pres">
      <dgm:prSet presAssocID="{A6B7729A-7A42-4ED0-81A6-9E3DA62F91FF}" presName="root" presStyleCnt="0">
        <dgm:presLayoutVars>
          <dgm:dir/>
          <dgm:resizeHandles val="exact"/>
        </dgm:presLayoutVars>
      </dgm:prSet>
      <dgm:spPr/>
    </dgm:pt>
    <dgm:pt modelId="{5200D87A-C7C4-4465-87E6-09055195A6D8}" type="pres">
      <dgm:prSet presAssocID="{FE2B7363-1D9C-442E-AAC0-49462C5D3EA4}" presName="compNode" presStyleCnt="0"/>
      <dgm:spPr/>
    </dgm:pt>
    <dgm:pt modelId="{A590BCED-07CC-4AED-A33A-270729F419FE}" type="pres">
      <dgm:prSet presAssocID="{FE2B7363-1D9C-442E-AAC0-49462C5D3EA4}" presName="bgRect" presStyleLbl="bgShp" presStyleIdx="0" presStyleCnt="3"/>
      <dgm:spPr/>
    </dgm:pt>
    <dgm:pt modelId="{234F6EE9-FDEE-4852-80BA-67D86B41F1B3}" type="pres">
      <dgm:prSet presAssocID="{FE2B7363-1D9C-442E-AAC0-49462C5D3EA4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578CD311-220E-4D70-A1F5-B2B7E12B4735}" type="pres">
      <dgm:prSet presAssocID="{FE2B7363-1D9C-442E-AAC0-49462C5D3EA4}" presName="spaceRect" presStyleCnt="0"/>
      <dgm:spPr/>
    </dgm:pt>
    <dgm:pt modelId="{5248D317-8AD3-4E08-AA3C-DE9F02BB043B}" type="pres">
      <dgm:prSet presAssocID="{FE2B7363-1D9C-442E-AAC0-49462C5D3EA4}" presName="parTx" presStyleLbl="revTx" presStyleIdx="0" presStyleCnt="3">
        <dgm:presLayoutVars>
          <dgm:chMax val="0"/>
          <dgm:chPref val="0"/>
        </dgm:presLayoutVars>
      </dgm:prSet>
      <dgm:spPr/>
    </dgm:pt>
    <dgm:pt modelId="{30C5764F-9622-4A7E-A754-873A95BA1947}" type="pres">
      <dgm:prSet presAssocID="{5C07F3FE-EE22-4B8A-A807-87D6D31E14B0}" presName="sibTrans" presStyleCnt="0"/>
      <dgm:spPr/>
    </dgm:pt>
    <dgm:pt modelId="{C4472601-AD59-4A06-8948-8D8F80EAD79F}" type="pres">
      <dgm:prSet presAssocID="{137AE023-A925-4B39-88C3-164E240F6F8C}" presName="compNode" presStyleCnt="0"/>
      <dgm:spPr/>
    </dgm:pt>
    <dgm:pt modelId="{4E59F0C6-9656-47A1-84E9-17099C10B15A}" type="pres">
      <dgm:prSet presAssocID="{137AE023-A925-4B39-88C3-164E240F6F8C}" presName="bgRect" presStyleLbl="bgShp" presStyleIdx="1" presStyleCnt="3"/>
      <dgm:spPr/>
    </dgm:pt>
    <dgm:pt modelId="{1C789F59-4D78-4FD3-AD4D-D175C5FBC162}" type="pres">
      <dgm:prSet presAssocID="{137AE023-A925-4B39-88C3-164E240F6F8C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2B88CA4-B7C3-4300-A8EE-DD317A7CEEE2}" type="pres">
      <dgm:prSet presAssocID="{137AE023-A925-4B39-88C3-164E240F6F8C}" presName="spaceRect" presStyleCnt="0"/>
      <dgm:spPr/>
    </dgm:pt>
    <dgm:pt modelId="{3D3DA57D-BFDB-47D3-9E69-ECBFF36F1913}" type="pres">
      <dgm:prSet presAssocID="{137AE023-A925-4B39-88C3-164E240F6F8C}" presName="parTx" presStyleLbl="revTx" presStyleIdx="1" presStyleCnt="3">
        <dgm:presLayoutVars>
          <dgm:chMax val="0"/>
          <dgm:chPref val="0"/>
        </dgm:presLayoutVars>
      </dgm:prSet>
      <dgm:spPr/>
    </dgm:pt>
    <dgm:pt modelId="{4C30A984-1400-4468-B0E7-9DCBFD0CEEB1}" type="pres">
      <dgm:prSet presAssocID="{3BABBD1A-D006-4FD2-83E5-50AC1301B38C}" presName="sibTrans" presStyleCnt="0"/>
      <dgm:spPr/>
    </dgm:pt>
    <dgm:pt modelId="{97F544D3-A585-4671-8791-DE9241282211}" type="pres">
      <dgm:prSet presAssocID="{729D96B1-DC19-414D-AF95-BB0444704F59}" presName="compNode" presStyleCnt="0"/>
      <dgm:spPr/>
    </dgm:pt>
    <dgm:pt modelId="{47716B5C-270A-4307-8371-7FA105193537}" type="pres">
      <dgm:prSet presAssocID="{729D96B1-DC19-414D-AF95-BB0444704F59}" presName="bgRect" presStyleLbl="bgShp" presStyleIdx="2" presStyleCnt="3"/>
      <dgm:spPr/>
    </dgm:pt>
    <dgm:pt modelId="{617B8610-3356-47AC-BBB7-8361BEF95E66}" type="pres">
      <dgm:prSet presAssocID="{729D96B1-DC19-414D-AF95-BB0444704F59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74DD072-42AE-4D51-AB0A-F8680A5C70D4}" type="pres">
      <dgm:prSet presAssocID="{729D96B1-DC19-414D-AF95-BB0444704F59}" presName="spaceRect" presStyleCnt="0"/>
      <dgm:spPr/>
    </dgm:pt>
    <dgm:pt modelId="{4FD404D8-A5BA-4219-9ED2-3835D9AB45EA}" type="pres">
      <dgm:prSet presAssocID="{729D96B1-DC19-414D-AF95-BB0444704F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7992840-CA47-4547-B35D-2671740101C5}" srcId="{A6B7729A-7A42-4ED0-81A6-9E3DA62F91FF}" destId="{FE2B7363-1D9C-442E-AAC0-49462C5D3EA4}" srcOrd="0" destOrd="0" parTransId="{546526F5-C484-46AD-8E6A-F8D98E3BB217}" sibTransId="{5C07F3FE-EE22-4B8A-A807-87D6D31E14B0}"/>
    <dgm:cxn modelId="{4093C252-6A1F-46FE-B733-AC5537F04CDC}" type="presOf" srcId="{729D96B1-DC19-414D-AF95-BB0444704F59}" destId="{4FD404D8-A5BA-4219-9ED2-3835D9AB45EA}" srcOrd="0" destOrd="0" presId="urn:microsoft.com/office/officeart/2018/2/layout/IconVerticalSolidList"/>
    <dgm:cxn modelId="{87EFE68E-0FEA-4732-98F9-805912B5076A}" srcId="{A6B7729A-7A42-4ED0-81A6-9E3DA62F91FF}" destId="{137AE023-A925-4B39-88C3-164E240F6F8C}" srcOrd="1" destOrd="0" parTransId="{C0D6DC4C-AE30-4F99-B0CF-F126572B6C1C}" sibTransId="{3BABBD1A-D006-4FD2-83E5-50AC1301B38C}"/>
    <dgm:cxn modelId="{9868B793-F662-40DC-A2E3-8A41D13BE37B}" type="presOf" srcId="{FE2B7363-1D9C-442E-AAC0-49462C5D3EA4}" destId="{5248D317-8AD3-4E08-AA3C-DE9F02BB043B}" srcOrd="0" destOrd="0" presId="urn:microsoft.com/office/officeart/2018/2/layout/IconVerticalSolidList"/>
    <dgm:cxn modelId="{BD3B379D-AA6B-4FD9-86C9-55B56770398C}" type="presOf" srcId="{A6B7729A-7A42-4ED0-81A6-9E3DA62F91FF}" destId="{A7E06C9A-8644-4302-B5DC-40B089EDADE4}" srcOrd="0" destOrd="0" presId="urn:microsoft.com/office/officeart/2018/2/layout/IconVerticalSolidList"/>
    <dgm:cxn modelId="{8D7B50C9-A345-48DA-9B36-81A0BC57BC36}" srcId="{A6B7729A-7A42-4ED0-81A6-9E3DA62F91FF}" destId="{729D96B1-DC19-414D-AF95-BB0444704F59}" srcOrd="2" destOrd="0" parTransId="{FDDBB8F0-BA1E-4552-B058-81612317AB5E}" sibTransId="{96F9A083-75BD-4E98-8DF2-17E99DF40C0C}"/>
    <dgm:cxn modelId="{D53850F8-2025-4734-98E4-462641D3F63F}" type="presOf" srcId="{137AE023-A925-4B39-88C3-164E240F6F8C}" destId="{3D3DA57D-BFDB-47D3-9E69-ECBFF36F1913}" srcOrd="0" destOrd="0" presId="urn:microsoft.com/office/officeart/2018/2/layout/IconVerticalSolidList"/>
    <dgm:cxn modelId="{29419E7F-A009-4DEC-85A5-C4DB275E8714}" type="presParOf" srcId="{A7E06C9A-8644-4302-B5DC-40B089EDADE4}" destId="{5200D87A-C7C4-4465-87E6-09055195A6D8}" srcOrd="0" destOrd="0" presId="urn:microsoft.com/office/officeart/2018/2/layout/IconVerticalSolidList"/>
    <dgm:cxn modelId="{10035424-EA50-4A1A-926A-5F1743EB6EEA}" type="presParOf" srcId="{5200D87A-C7C4-4465-87E6-09055195A6D8}" destId="{A590BCED-07CC-4AED-A33A-270729F419FE}" srcOrd="0" destOrd="0" presId="urn:microsoft.com/office/officeart/2018/2/layout/IconVerticalSolidList"/>
    <dgm:cxn modelId="{8B13249B-DD76-431F-96F7-81C9E38469DF}" type="presParOf" srcId="{5200D87A-C7C4-4465-87E6-09055195A6D8}" destId="{234F6EE9-FDEE-4852-80BA-67D86B41F1B3}" srcOrd="1" destOrd="0" presId="urn:microsoft.com/office/officeart/2018/2/layout/IconVerticalSolidList"/>
    <dgm:cxn modelId="{55DE1931-2A8A-4A59-977F-73797A553445}" type="presParOf" srcId="{5200D87A-C7C4-4465-87E6-09055195A6D8}" destId="{578CD311-220E-4D70-A1F5-B2B7E12B4735}" srcOrd="2" destOrd="0" presId="urn:microsoft.com/office/officeart/2018/2/layout/IconVerticalSolidList"/>
    <dgm:cxn modelId="{9EA0E5D6-2F54-4AA7-87F6-7F615C4C6083}" type="presParOf" srcId="{5200D87A-C7C4-4465-87E6-09055195A6D8}" destId="{5248D317-8AD3-4E08-AA3C-DE9F02BB043B}" srcOrd="3" destOrd="0" presId="urn:microsoft.com/office/officeart/2018/2/layout/IconVerticalSolidList"/>
    <dgm:cxn modelId="{552E2C11-7E52-4C03-9835-123411434485}" type="presParOf" srcId="{A7E06C9A-8644-4302-B5DC-40B089EDADE4}" destId="{30C5764F-9622-4A7E-A754-873A95BA1947}" srcOrd="1" destOrd="0" presId="urn:microsoft.com/office/officeart/2018/2/layout/IconVerticalSolidList"/>
    <dgm:cxn modelId="{2CA0585C-7663-4077-A0A6-BDDA20DC3167}" type="presParOf" srcId="{A7E06C9A-8644-4302-B5DC-40B089EDADE4}" destId="{C4472601-AD59-4A06-8948-8D8F80EAD79F}" srcOrd="2" destOrd="0" presId="urn:microsoft.com/office/officeart/2018/2/layout/IconVerticalSolidList"/>
    <dgm:cxn modelId="{A9C1D687-171C-4D5D-A6E8-D5875EE6F6EA}" type="presParOf" srcId="{C4472601-AD59-4A06-8948-8D8F80EAD79F}" destId="{4E59F0C6-9656-47A1-84E9-17099C10B15A}" srcOrd="0" destOrd="0" presId="urn:microsoft.com/office/officeart/2018/2/layout/IconVerticalSolidList"/>
    <dgm:cxn modelId="{4EAB50A2-A773-4894-8FC0-5A42E0C2AE12}" type="presParOf" srcId="{C4472601-AD59-4A06-8948-8D8F80EAD79F}" destId="{1C789F59-4D78-4FD3-AD4D-D175C5FBC162}" srcOrd="1" destOrd="0" presId="urn:microsoft.com/office/officeart/2018/2/layout/IconVerticalSolidList"/>
    <dgm:cxn modelId="{5817F386-8768-49D6-AF9E-CA871722356B}" type="presParOf" srcId="{C4472601-AD59-4A06-8948-8D8F80EAD79F}" destId="{32B88CA4-B7C3-4300-A8EE-DD317A7CEEE2}" srcOrd="2" destOrd="0" presId="urn:microsoft.com/office/officeart/2018/2/layout/IconVerticalSolidList"/>
    <dgm:cxn modelId="{B084D181-6E7E-4CF7-A623-E19F7ACEDFF8}" type="presParOf" srcId="{C4472601-AD59-4A06-8948-8D8F80EAD79F}" destId="{3D3DA57D-BFDB-47D3-9E69-ECBFF36F1913}" srcOrd="3" destOrd="0" presId="urn:microsoft.com/office/officeart/2018/2/layout/IconVerticalSolidList"/>
    <dgm:cxn modelId="{FE51F2BB-8A17-4542-BAAF-2D3046AAB4D3}" type="presParOf" srcId="{A7E06C9A-8644-4302-B5DC-40B089EDADE4}" destId="{4C30A984-1400-4468-B0E7-9DCBFD0CEEB1}" srcOrd="3" destOrd="0" presId="urn:microsoft.com/office/officeart/2018/2/layout/IconVerticalSolidList"/>
    <dgm:cxn modelId="{E8A6DF09-6F38-4A7A-AA61-C361E83A0CA8}" type="presParOf" srcId="{A7E06C9A-8644-4302-B5DC-40B089EDADE4}" destId="{97F544D3-A585-4671-8791-DE9241282211}" srcOrd="4" destOrd="0" presId="urn:microsoft.com/office/officeart/2018/2/layout/IconVerticalSolidList"/>
    <dgm:cxn modelId="{AC67E361-FC20-4F43-9D25-ADF16F848572}" type="presParOf" srcId="{97F544D3-A585-4671-8791-DE9241282211}" destId="{47716B5C-270A-4307-8371-7FA105193537}" srcOrd="0" destOrd="0" presId="urn:microsoft.com/office/officeart/2018/2/layout/IconVerticalSolidList"/>
    <dgm:cxn modelId="{AD3EF98D-0852-429C-B2B6-143E3721ED1B}" type="presParOf" srcId="{97F544D3-A585-4671-8791-DE9241282211}" destId="{617B8610-3356-47AC-BBB7-8361BEF95E66}" srcOrd="1" destOrd="0" presId="urn:microsoft.com/office/officeart/2018/2/layout/IconVerticalSolidList"/>
    <dgm:cxn modelId="{551F78A2-52AC-49F6-8C4D-5B31BDDE9211}" type="presParOf" srcId="{97F544D3-A585-4671-8791-DE9241282211}" destId="{074DD072-42AE-4D51-AB0A-F8680A5C70D4}" srcOrd="2" destOrd="0" presId="urn:microsoft.com/office/officeart/2018/2/layout/IconVerticalSolidList"/>
    <dgm:cxn modelId="{643CEAF1-75F1-45A5-9EFF-02E1E0C8190E}" type="presParOf" srcId="{97F544D3-A585-4671-8791-DE9241282211}" destId="{4FD404D8-A5BA-4219-9ED2-3835D9AB45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5B54A9-D1A3-4E14-A05A-E65C26094AF9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E44E020-7C31-40A6-904B-A5DDD7593229}">
      <dgm:prSet/>
      <dgm:spPr/>
      <dgm:t>
        <a:bodyPr/>
        <a:lstStyle/>
        <a:p>
          <a:r>
            <a:rPr lang="en-US" b="1"/>
            <a:t>Defined in numerous ways</a:t>
          </a:r>
          <a:endParaRPr lang="en-US"/>
        </a:p>
      </dgm:t>
    </dgm:pt>
    <dgm:pt modelId="{592E439C-B1D0-4E63-B6E7-443CE1857405}" type="parTrans" cxnId="{F709F8CF-1902-4FA8-BB79-3B900481BCF1}">
      <dgm:prSet/>
      <dgm:spPr/>
      <dgm:t>
        <a:bodyPr/>
        <a:lstStyle/>
        <a:p>
          <a:endParaRPr lang="en-US"/>
        </a:p>
      </dgm:t>
    </dgm:pt>
    <dgm:pt modelId="{E8F65495-A848-43F5-902B-0DEFC3EF8B44}" type="sibTrans" cxnId="{F709F8CF-1902-4FA8-BB79-3B900481BCF1}">
      <dgm:prSet/>
      <dgm:spPr/>
      <dgm:t>
        <a:bodyPr/>
        <a:lstStyle/>
        <a:p>
          <a:endParaRPr lang="en-US"/>
        </a:p>
      </dgm:t>
    </dgm:pt>
    <dgm:pt modelId="{C5FD3BDE-2E35-4897-8971-CA67FA340CD6}">
      <dgm:prSet/>
      <dgm:spPr/>
      <dgm:t>
        <a:bodyPr/>
        <a:lstStyle/>
        <a:p>
          <a:r>
            <a:rPr lang="en-US" b="1"/>
            <a:t>U.S. Department of Transportation (USDOT)</a:t>
          </a:r>
          <a:endParaRPr lang="en-US"/>
        </a:p>
      </dgm:t>
    </dgm:pt>
    <dgm:pt modelId="{B3A389E8-D0E9-416C-BA18-321919647F3E}" type="parTrans" cxnId="{AE1929CC-A275-4E6B-8F19-E8B4F077B3B5}">
      <dgm:prSet/>
      <dgm:spPr/>
      <dgm:t>
        <a:bodyPr/>
        <a:lstStyle/>
        <a:p>
          <a:endParaRPr lang="en-US"/>
        </a:p>
      </dgm:t>
    </dgm:pt>
    <dgm:pt modelId="{FD485505-24FC-4E4B-B707-3696898927A1}" type="sibTrans" cxnId="{AE1929CC-A275-4E6B-8F19-E8B4F077B3B5}">
      <dgm:prSet/>
      <dgm:spPr/>
      <dgm:t>
        <a:bodyPr/>
        <a:lstStyle/>
        <a:p>
          <a:endParaRPr lang="en-US"/>
        </a:p>
      </dgm:t>
    </dgm:pt>
    <dgm:pt modelId="{7B0B3105-43B1-4C0C-8B22-236FDA58656B}">
      <dgm:prSet/>
      <dgm:spPr/>
      <dgm:t>
        <a:bodyPr/>
        <a:lstStyle/>
        <a:p>
          <a:r>
            <a:rPr lang="en-US" b="1"/>
            <a:t>U.S. Environmental Protection Agency (USEPA)</a:t>
          </a:r>
          <a:endParaRPr lang="en-US"/>
        </a:p>
      </dgm:t>
    </dgm:pt>
    <dgm:pt modelId="{F4902272-0AF9-4F6F-8EED-802F44844394}" type="parTrans" cxnId="{582357B4-61B0-4CE0-ADA0-427DDE62E89C}">
      <dgm:prSet/>
      <dgm:spPr/>
      <dgm:t>
        <a:bodyPr/>
        <a:lstStyle/>
        <a:p>
          <a:endParaRPr lang="en-US"/>
        </a:p>
      </dgm:t>
    </dgm:pt>
    <dgm:pt modelId="{7F857DCF-D8A8-4BBF-B974-95A8E5AD9253}" type="sibTrans" cxnId="{582357B4-61B0-4CE0-ADA0-427DDE62E89C}">
      <dgm:prSet/>
      <dgm:spPr/>
      <dgm:t>
        <a:bodyPr/>
        <a:lstStyle/>
        <a:p>
          <a:endParaRPr lang="en-US"/>
        </a:p>
      </dgm:t>
    </dgm:pt>
    <dgm:pt modelId="{7B192B3C-967E-45C3-84D6-B82F04BE260E}">
      <dgm:prSet/>
      <dgm:spPr/>
      <dgm:t>
        <a:bodyPr/>
        <a:lstStyle/>
        <a:p>
          <a:r>
            <a:rPr lang="en-US" b="1"/>
            <a:t>U.S. Occupational Safety and Health Administration (OSHA)</a:t>
          </a:r>
          <a:endParaRPr lang="en-US"/>
        </a:p>
      </dgm:t>
    </dgm:pt>
    <dgm:pt modelId="{35046CBB-3181-4C50-B677-D8D4E8B16F12}" type="parTrans" cxnId="{57C772B3-D643-47DA-BFE2-DA4CCDA2F9F9}">
      <dgm:prSet/>
      <dgm:spPr/>
      <dgm:t>
        <a:bodyPr/>
        <a:lstStyle/>
        <a:p>
          <a:endParaRPr lang="en-US"/>
        </a:p>
      </dgm:t>
    </dgm:pt>
    <dgm:pt modelId="{48FAB4C7-194E-417A-B66F-3ABCE92EB7E1}" type="sibTrans" cxnId="{57C772B3-D643-47DA-BFE2-DA4CCDA2F9F9}">
      <dgm:prSet/>
      <dgm:spPr/>
      <dgm:t>
        <a:bodyPr/>
        <a:lstStyle/>
        <a:p>
          <a:endParaRPr lang="en-US"/>
        </a:p>
      </dgm:t>
    </dgm:pt>
    <dgm:pt modelId="{7D129938-C1E4-4BB6-A262-B0606DE62829}">
      <dgm:prSet/>
      <dgm:spPr/>
      <dgm:t>
        <a:bodyPr/>
        <a:lstStyle/>
        <a:p>
          <a:r>
            <a:rPr lang="en-US" b="1"/>
            <a:t>Simplified Definition</a:t>
          </a:r>
          <a:endParaRPr lang="en-US"/>
        </a:p>
      </dgm:t>
    </dgm:pt>
    <dgm:pt modelId="{6191494E-A8C3-48C6-A69A-377736B61EC9}" type="parTrans" cxnId="{2CF6A443-9E88-4E97-A84E-1389B3CC0841}">
      <dgm:prSet/>
      <dgm:spPr/>
      <dgm:t>
        <a:bodyPr/>
        <a:lstStyle/>
        <a:p>
          <a:endParaRPr lang="en-US"/>
        </a:p>
      </dgm:t>
    </dgm:pt>
    <dgm:pt modelId="{86D6EAA7-4254-4F30-9A24-A07DADBAB14B}" type="sibTrans" cxnId="{2CF6A443-9E88-4E97-A84E-1389B3CC0841}">
      <dgm:prSet/>
      <dgm:spPr/>
      <dgm:t>
        <a:bodyPr/>
        <a:lstStyle/>
        <a:p>
          <a:endParaRPr lang="en-US"/>
        </a:p>
      </dgm:t>
    </dgm:pt>
    <dgm:pt modelId="{40A0095A-6A0C-4B21-83B0-97C461A4EEBD}">
      <dgm:prSet/>
      <dgm:spPr/>
      <dgm:t>
        <a:bodyPr/>
        <a:lstStyle/>
        <a:p>
          <a:r>
            <a:rPr lang="en-US" b="1"/>
            <a:t>Extremely Hazardous Substances</a:t>
          </a:r>
          <a:endParaRPr lang="en-US"/>
        </a:p>
      </dgm:t>
    </dgm:pt>
    <dgm:pt modelId="{238E357A-7DE2-4900-B204-F025FC6272A2}" type="parTrans" cxnId="{6775158E-1A42-4171-8070-34B284F5CDDF}">
      <dgm:prSet/>
      <dgm:spPr/>
      <dgm:t>
        <a:bodyPr/>
        <a:lstStyle/>
        <a:p>
          <a:endParaRPr lang="en-US"/>
        </a:p>
      </dgm:t>
    </dgm:pt>
    <dgm:pt modelId="{13537CE3-5A0E-4076-805C-A5FDDBADF99C}" type="sibTrans" cxnId="{6775158E-1A42-4171-8070-34B284F5CDDF}">
      <dgm:prSet/>
      <dgm:spPr/>
      <dgm:t>
        <a:bodyPr/>
        <a:lstStyle/>
        <a:p>
          <a:endParaRPr lang="en-US"/>
        </a:p>
      </dgm:t>
    </dgm:pt>
    <dgm:pt modelId="{A5BC0537-A323-4E14-A45F-52355948F2E2}" type="pres">
      <dgm:prSet presAssocID="{565B54A9-D1A3-4E14-A05A-E65C26094AF9}" presName="linear" presStyleCnt="0">
        <dgm:presLayoutVars>
          <dgm:animLvl val="lvl"/>
          <dgm:resizeHandles val="exact"/>
        </dgm:presLayoutVars>
      </dgm:prSet>
      <dgm:spPr/>
    </dgm:pt>
    <dgm:pt modelId="{D5673B9D-2F69-49CD-93DD-D6BDD90856F8}" type="pres">
      <dgm:prSet presAssocID="{BE44E020-7C31-40A6-904B-A5DDD75932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5DFCA3-7D23-4868-A900-C2FCCCFDF740}" type="pres">
      <dgm:prSet presAssocID="{BE44E020-7C31-40A6-904B-A5DDD7593229}" presName="childText" presStyleLbl="revTx" presStyleIdx="0" presStyleCnt="1">
        <dgm:presLayoutVars>
          <dgm:bulletEnabled val="1"/>
        </dgm:presLayoutVars>
      </dgm:prSet>
      <dgm:spPr/>
    </dgm:pt>
    <dgm:pt modelId="{83EB161F-FA43-4754-A114-C8C44F3DE200}" type="pres">
      <dgm:prSet presAssocID="{7D129938-C1E4-4BB6-A262-B0606DE628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A31E286-70CB-4040-91A2-44AE95EB6C73}" type="pres">
      <dgm:prSet presAssocID="{86D6EAA7-4254-4F30-9A24-A07DADBAB14B}" presName="spacer" presStyleCnt="0"/>
      <dgm:spPr/>
    </dgm:pt>
    <dgm:pt modelId="{C03CA1FE-9C3C-47CB-82D7-DE3B5933D571}" type="pres">
      <dgm:prSet presAssocID="{40A0095A-6A0C-4B21-83B0-97C461A4EEB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A82EE1C-0837-4FE3-BF73-A8EF2D035071}" type="presOf" srcId="{C5FD3BDE-2E35-4897-8971-CA67FA340CD6}" destId="{6C5DFCA3-7D23-4868-A900-C2FCCCFDF740}" srcOrd="0" destOrd="0" presId="urn:microsoft.com/office/officeart/2005/8/layout/vList2"/>
    <dgm:cxn modelId="{2CF6A443-9E88-4E97-A84E-1389B3CC0841}" srcId="{565B54A9-D1A3-4E14-A05A-E65C26094AF9}" destId="{7D129938-C1E4-4BB6-A262-B0606DE62829}" srcOrd="1" destOrd="0" parTransId="{6191494E-A8C3-48C6-A69A-377736B61EC9}" sibTransId="{86D6EAA7-4254-4F30-9A24-A07DADBAB14B}"/>
    <dgm:cxn modelId="{6775158E-1A42-4171-8070-34B284F5CDDF}" srcId="{565B54A9-D1A3-4E14-A05A-E65C26094AF9}" destId="{40A0095A-6A0C-4B21-83B0-97C461A4EEBD}" srcOrd="2" destOrd="0" parTransId="{238E357A-7DE2-4900-B204-F025FC6272A2}" sibTransId="{13537CE3-5A0E-4076-805C-A5FDDBADF99C}"/>
    <dgm:cxn modelId="{E102AEA5-3295-4CE8-90B8-21D4C40DA89F}" type="presOf" srcId="{7B0B3105-43B1-4C0C-8B22-236FDA58656B}" destId="{6C5DFCA3-7D23-4868-A900-C2FCCCFDF740}" srcOrd="0" destOrd="1" presId="urn:microsoft.com/office/officeart/2005/8/layout/vList2"/>
    <dgm:cxn modelId="{14C8E4AC-FE19-43AA-91FD-3A94ED756C02}" type="presOf" srcId="{565B54A9-D1A3-4E14-A05A-E65C26094AF9}" destId="{A5BC0537-A323-4E14-A45F-52355948F2E2}" srcOrd="0" destOrd="0" presId="urn:microsoft.com/office/officeart/2005/8/layout/vList2"/>
    <dgm:cxn modelId="{57C772B3-D643-47DA-BFE2-DA4CCDA2F9F9}" srcId="{BE44E020-7C31-40A6-904B-A5DDD7593229}" destId="{7B192B3C-967E-45C3-84D6-B82F04BE260E}" srcOrd="2" destOrd="0" parTransId="{35046CBB-3181-4C50-B677-D8D4E8B16F12}" sibTransId="{48FAB4C7-194E-417A-B66F-3ABCE92EB7E1}"/>
    <dgm:cxn modelId="{582357B4-61B0-4CE0-ADA0-427DDE62E89C}" srcId="{BE44E020-7C31-40A6-904B-A5DDD7593229}" destId="{7B0B3105-43B1-4C0C-8B22-236FDA58656B}" srcOrd="1" destOrd="0" parTransId="{F4902272-0AF9-4F6F-8EED-802F44844394}" sibTransId="{7F857DCF-D8A8-4BBF-B974-95A8E5AD9253}"/>
    <dgm:cxn modelId="{1F288EC2-5A53-4D36-9888-9CB62CF4DAB7}" type="presOf" srcId="{7B192B3C-967E-45C3-84D6-B82F04BE260E}" destId="{6C5DFCA3-7D23-4868-A900-C2FCCCFDF740}" srcOrd="0" destOrd="2" presId="urn:microsoft.com/office/officeart/2005/8/layout/vList2"/>
    <dgm:cxn modelId="{4B14AECA-59D2-4B24-A07E-0EDE31E1849C}" type="presOf" srcId="{BE44E020-7C31-40A6-904B-A5DDD7593229}" destId="{D5673B9D-2F69-49CD-93DD-D6BDD90856F8}" srcOrd="0" destOrd="0" presId="urn:microsoft.com/office/officeart/2005/8/layout/vList2"/>
    <dgm:cxn modelId="{AE1929CC-A275-4E6B-8F19-E8B4F077B3B5}" srcId="{BE44E020-7C31-40A6-904B-A5DDD7593229}" destId="{C5FD3BDE-2E35-4897-8971-CA67FA340CD6}" srcOrd="0" destOrd="0" parTransId="{B3A389E8-D0E9-416C-BA18-321919647F3E}" sibTransId="{FD485505-24FC-4E4B-B707-3696898927A1}"/>
    <dgm:cxn modelId="{F709F8CF-1902-4FA8-BB79-3B900481BCF1}" srcId="{565B54A9-D1A3-4E14-A05A-E65C26094AF9}" destId="{BE44E020-7C31-40A6-904B-A5DDD7593229}" srcOrd="0" destOrd="0" parTransId="{592E439C-B1D0-4E63-B6E7-443CE1857405}" sibTransId="{E8F65495-A848-43F5-902B-0DEFC3EF8B44}"/>
    <dgm:cxn modelId="{DEFB17DB-F4ED-4D5E-8869-9E0F4E1CAB0C}" type="presOf" srcId="{40A0095A-6A0C-4B21-83B0-97C461A4EEBD}" destId="{C03CA1FE-9C3C-47CB-82D7-DE3B5933D571}" srcOrd="0" destOrd="0" presId="urn:microsoft.com/office/officeart/2005/8/layout/vList2"/>
    <dgm:cxn modelId="{8094F0E3-A25D-4D9E-BBD7-AD3D5A185C90}" type="presOf" srcId="{7D129938-C1E4-4BB6-A262-B0606DE62829}" destId="{83EB161F-FA43-4754-A114-C8C44F3DE200}" srcOrd="0" destOrd="0" presId="urn:microsoft.com/office/officeart/2005/8/layout/vList2"/>
    <dgm:cxn modelId="{C0B03792-8134-4BBB-83E6-97A74A3D12EC}" type="presParOf" srcId="{A5BC0537-A323-4E14-A45F-52355948F2E2}" destId="{D5673B9D-2F69-49CD-93DD-D6BDD90856F8}" srcOrd="0" destOrd="0" presId="urn:microsoft.com/office/officeart/2005/8/layout/vList2"/>
    <dgm:cxn modelId="{CE41F381-A490-4DDE-8CC0-0B0A63EA573F}" type="presParOf" srcId="{A5BC0537-A323-4E14-A45F-52355948F2E2}" destId="{6C5DFCA3-7D23-4868-A900-C2FCCCFDF740}" srcOrd="1" destOrd="0" presId="urn:microsoft.com/office/officeart/2005/8/layout/vList2"/>
    <dgm:cxn modelId="{45E4D05C-608D-4A13-B569-CF3CF9C9E5AB}" type="presParOf" srcId="{A5BC0537-A323-4E14-A45F-52355948F2E2}" destId="{83EB161F-FA43-4754-A114-C8C44F3DE200}" srcOrd="2" destOrd="0" presId="urn:microsoft.com/office/officeart/2005/8/layout/vList2"/>
    <dgm:cxn modelId="{1A4C936F-FDD6-446F-A89A-0403EA4C08BA}" type="presParOf" srcId="{A5BC0537-A323-4E14-A45F-52355948F2E2}" destId="{4A31E286-70CB-4040-91A2-44AE95EB6C73}" srcOrd="3" destOrd="0" presId="urn:microsoft.com/office/officeart/2005/8/layout/vList2"/>
    <dgm:cxn modelId="{B5C89B8B-DB04-4F78-8A4B-84CDFD659049}" type="presParOf" srcId="{A5BC0537-A323-4E14-A45F-52355948F2E2}" destId="{C03CA1FE-9C3C-47CB-82D7-DE3B5933D57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9AC270-166F-4CC4-B674-3FD628328F4B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C443C4-099A-469A-8D18-1CAE4245B02E}">
      <dgm:prSet/>
      <dgm:spPr/>
      <dgm:t>
        <a:bodyPr/>
        <a:lstStyle/>
        <a:p>
          <a:r>
            <a:rPr lang="en-US"/>
            <a:t>Public safety responders have a “Duty to Act”.</a:t>
          </a:r>
        </a:p>
      </dgm:t>
    </dgm:pt>
    <dgm:pt modelId="{025454E6-D2A0-4C4A-810D-2CF949170B7F}" type="parTrans" cxnId="{55DE239F-6082-4412-8814-E1DC9BFAF9C4}">
      <dgm:prSet/>
      <dgm:spPr/>
      <dgm:t>
        <a:bodyPr/>
        <a:lstStyle/>
        <a:p>
          <a:endParaRPr lang="en-US"/>
        </a:p>
      </dgm:t>
    </dgm:pt>
    <dgm:pt modelId="{123CC694-3C1F-4B3F-AEEB-C831DDC89C1C}" type="sibTrans" cxnId="{55DE239F-6082-4412-8814-E1DC9BFAF9C4}">
      <dgm:prSet/>
      <dgm:spPr/>
      <dgm:t>
        <a:bodyPr/>
        <a:lstStyle/>
        <a:p>
          <a:endParaRPr lang="en-US"/>
        </a:p>
      </dgm:t>
    </dgm:pt>
    <dgm:pt modelId="{F29D46A7-1DD8-423C-AFEF-D4C433FEC217}">
      <dgm:prSet/>
      <dgm:spPr/>
      <dgm:t>
        <a:bodyPr/>
        <a:lstStyle/>
        <a:p>
          <a:r>
            <a:rPr lang="en-US"/>
            <a:t>Your level of involvement is defined by your employer’s </a:t>
          </a:r>
          <a:r>
            <a:rPr lang="en-US" b="1"/>
            <a:t>Emergency Response Plan </a:t>
          </a:r>
          <a:r>
            <a:rPr lang="en-US"/>
            <a:t>(ERP).</a:t>
          </a:r>
        </a:p>
      </dgm:t>
    </dgm:pt>
    <dgm:pt modelId="{DA989013-6B23-4D23-892E-1EAAF094A7D6}" type="parTrans" cxnId="{516AA7F9-2BAE-4A45-83B4-6820A311A044}">
      <dgm:prSet/>
      <dgm:spPr/>
      <dgm:t>
        <a:bodyPr/>
        <a:lstStyle/>
        <a:p>
          <a:endParaRPr lang="en-US"/>
        </a:p>
      </dgm:t>
    </dgm:pt>
    <dgm:pt modelId="{4FC22DBB-97D8-47F7-B324-FEC4496B8AB4}" type="sibTrans" cxnId="{516AA7F9-2BAE-4A45-83B4-6820A311A044}">
      <dgm:prSet/>
      <dgm:spPr/>
      <dgm:t>
        <a:bodyPr/>
        <a:lstStyle/>
        <a:p>
          <a:endParaRPr lang="en-US"/>
        </a:p>
      </dgm:t>
    </dgm:pt>
    <dgm:pt modelId="{9407897B-F8E4-47E1-84E8-2284BA5461A6}">
      <dgm:prSet/>
      <dgm:spPr/>
      <dgm:t>
        <a:bodyPr/>
        <a:lstStyle/>
        <a:p>
          <a:r>
            <a:rPr lang="en-US"/>
            <a:t>The actions you are expected to take should be in </a:t>
          </a:r>
          <a:r>
            <a:rPr lang="en-US" b="1"/>
            <a:t>Standard Operating Procedure </a:t>
          </a:r>
          <a:r>
            <a:rPr lang="en-US"/>
            <a:t>format.</a:t>
          </a:r>
        </a:p>
      </dgm:t>
    </dgm:pt>
    <dgm:pt modelId="{9DB2964F-C9F5-4800-97FF-0391D6D67D75}" type="parTrans" cxnId="{1C44C7E1-A7C0-4DF9-836D-CE67542E20BF}">
      <dgm:prSet/>
      <dgm:spPr/>
      <dgm:t>
        <a:bodyPr/>
        <a:lstStyle/>
        <a:p>
          <a:endParaRPr lang="en-US"/>
        </a:p>
      </dgm:t>
    </dgm:pt>
    <dgm:pt modelId="{DB0B26F8-28EF-4FDC-AD4B-CFC7E86051A2}" type="sibTrans" cxnId="{1C44C7E1-A7C0-4DF9-836D-CE67542E20BF}">
      <dgm:prSet/>
      <dgm:spPr/>
      <dgm:t>
        <a:bodyPr/>
        <a:lstStyle/>
        <a:p>
          <a:endParaRPr lang="en-US"/>
        </a:p>
      </dgm:t>
    </dgm:pt>
    <dgm:pt modelId="{FA27A8C4-B0CC-4BAE-8225-F5AAA9701B29}">
      <dgm:prSet/>
      <dgm:spPr/>
      <dgm:t>
        <a:bodyPr/>
        <a:lstStyle/>
        <a:p>
          <a:r>
            <a:rPr lang="en-US" b="1"/>
            <a:t>NEVER</a:t>
          </a:r>
          <a:r>
            <a:rPr lang="en-US"/>
            <a:t> exceed your level of training and protection!</a:t>
          </a:r>
        </a:p>
      </dgm:t>
    </dgm:pt>
    <dgm:pt modelId="{C30F0169-3F19-4D49-B17D-026792FBB2ED}" type="parTrans" cxnId="{EB3FDC40-2834-48E9-AD18-E202D8B40913}">
      <dgm:prSet/>
      <dgm:spPr/>
      <dgm:t>
        <a:bodyPr/>
        <a:lstStyle/>
        <a:p>
          <a:endParaRPr lang="en-US"/>
        </a:p>
      </dgm:t>
    </dgm:pt>
    <dgm:pt modelId="{2A6246BB-7A22-49DC-ACF2-E88CAB2C9B55}" type="sibTrans" cxnId="{EB3FDC40-2834-48E9-AD18-E202D8B40913}">
      <dgm:prSet/>
      <dgm:spPr/>
      <dgm:t>
        <a:bodyPr/>
        <a:lstStyle/>
        <a:p>
          <a:endParaRPr lang="en-US"/>
        </a:p>
      </dgm:t>
    </dgm:pt>
    <dgm:pt modelId="{D43F9085-C51B-4554-83F3-21A840EE7BD6}" type="pres">
      <dgm:prSet presAssocID="{7D9AC270-166F-4CC4-B674-3FD628328F4B}" presName="linear" presStyleCnt="0">
        <dgm:presLayoutVars>
          <dgm:animLvl val="lvl"/>
          <dgm:resizeHandles val="exact"/>
        </dgm:presLayoutVars>
      </dgm:prSet>
      <dgm:spPr/>
    </dgm:pt>
    <dgm:pt modelId="{170CB76C-0D81-40B7-99A8-CD0718B8992E}" type="pres">
      <dgm:prSet presAssocID="{3AC443C4-099A-469A-8D18-1CAE4245B0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083F7B-3F00-446A-8ECC-8F7827DC2C55}" type="pres">
      <dgm:prSet presAssocID="{123CC694-3C1F-4B3F-AEEB-C831DDC89C1C}" presName="spacer" presStyleCnt="0"/>
      <dgm:spPr/>
    </dgm:pt>
    <dgm:pt modelId="{554DAF50-FC73-42B0-A698-40D93C95797C}" type="pres">
      <dgm:prSet presAssocID="{F29D46A7-1DD8-423C-AFEF-D4C433FEC21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97B69F6-8A97-4536-9EFD-6F6A4D7A399F}" type="pres">
      <dgm:prSet presAssocID="{4FC22DBB-97D8-47F7-B324-FEC4496B8AB4}" presName="spacer" presStyleCnt="0"/>
      <dgm:spPr/>
    </dgm:pt>
    <dgm:pt modelId="{23E3B385-5695-462A-8B94-87D4BE2DA5C4}" type="pres">
      <dgm:prSet presAssocID="{9407897B-F8E4-47E1-84E8-2284BA5461A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970B9D0-0026-4B13-BE2D-4C2E3F09DE3C}" type="pres">
      <dgm:prSet presAssocID="{DB0B26F8-28EF-4FDC-AD4B-CFC7E86051A2}" presName="spacer" presStyleCnt="0"/>
      <dgm:spPr/>
    </dgm:pt>
    <dgm:pt modelId="{B1150501-7A59-4492-B536-6B84AE584A6D}" type="pres">
      <dgm:prSet presAssocID="{FA27A8C4-B0CC-4BAE-8225-F5AAA9701B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221705-1B0C-45D6-B484-6B3695E140A9}" type="presOf" srcId="{F29D46A7-1DD8-423C-AFEF-D4C433FEC217}" destId="{554DAF50-FC73-42B0-A698-40D93C95797C}" srcOrd="0" destOrd="0" presId="urn:microsoft.com/office/officeart/2005/8/layout/vList2"/>
    <dgm:cxn modelId="{5F871A18-F8AD-44CE-BD84-85B86EF5C231}" type="presOf" srcId="{FA27A8C4-B0CC-4BAE-8225-F5AAA9701B29}" destId="{B1150501-7A59-4492-B536-6B84AE584A6D}" srcOrd="0" destOrd="0" presId="urn:microsoft.com/office/officeart/2005/8/layout/vList2"/>
    <dgm:cxn modelId="{437EFD2A-17AE-4B86-A2D9-5D0DFEB6F8E1}" type="presOf" srcId="{7D9AC270-166F-4CC4-B674-3FD628328F4B}" destId="{D43F9085-C51B-4554-83F3-21A840EE7BD6}" srcOrd="0" destOrd="0" presId="urn:microsoft.com/office/officeart/2005/8/layout/vList2"/>
    <dgm:cxn modelId="{BACB1B3E-7B0D-4F46-BFCE-DDC58B875C41}" type="presOf" srcId="{3AC443C4-099A-469A-8D18-1CAE4245B02E}" destId="{170CB76C-0D81-40B7-99A8-CD0718B8992E}" srcOrd="0" destOrd="0" presId="urn:microsoft.com/office/officeart/2005/8/layout/vList2"/>
    <dgm:cxn modelId="{EB3FDC40-2834-48E9-AD18-E202D8B40913}" srcId="{7D9AC270-166F-4CC4-B674-3FD628328F4B}" destId="{FA27A8C4-B0CC-4BAE-8225-F5AAA9701B29}" srcOrd="3" destOrd="0" parTransId="{C30F0169-3F19-4D49-B17D-026792FBB2ED}" sibTransId="{2A6246BB-7A22-49DC-ACF2-E88CAB2C9B55}"/>
    <dgm:cxn modelId="{284C0970-5021-4AF3-8FA2-5A7373527ADC}" type="presOf" srcId="{9407897B-F8E4-47E1-84E8-2284BA5461A6}" destId="{23E3B385-5695-462A-8B94-87D4BE2DA5C4}" srcOrd="0" destOrd="0" presId="urn:microsoft.com/office/officeart/2005/8/layout/vList2"/>
    <dgm:cxn modelId="{55DE239F-6082-4412-8814-E1DC9BFAF9C4}" srcId="{7D9AC270-166F-4CC4-B674-3FD628328F4B}" destId="{3AC443C4-099A-469A-8D18-1CAE4245B02E}" srcOrd="0" destOrd="0" parTransId="{025454E6-D2A0-4C4A-810D-2CF949170B7F}" sibTransId="{123CC694-3C1F-4B3F-AEEB-C831DDC89C1C}"/>
    <dgm:cxn modelId="{1C44C7E1-A7C0-4DF9-836D-CE67542E20BF}" srcId="{7D9AC270-166F-4CC4-B674-3FD628328F4B}" destId="{9407897B-F8E4-47E1-84E8-2284BA5461A6}" srcOrd="2" destOrd="0" parTransId="{9DB2964F-C9F5-4800-97FF-0391D6D67D75}" sibTransId="{DB0B26F8-28EF-4FDC-AD4B-CFC7E86051A2}"/>
    <dgm:cxn modelId="{516AA7F9-2BAE-4A45-83B4-6820A311A044}" srcId="{7D9AC270-166F-4CC4-B674-3FD628328F4B}" destId="{F29D46A7-1DD8-423C-AFEF-D4C433FEC217}" srcOrd="1" destOrd="0" parTransId="{DA989013-6B23-4D23-892E-1EAAF094A7D6}" sibTransId="{4FC22DBB-97D8-47F7-B324-FEC4496B8AB4}"/>
    <dgm:cxn modelId="{84F02C18-8769-4697-8AB9-181B37EF7B78}" type="presParOf" srcId="{D43F9085-C51B-4554-83F3-21A840EE7BD6}" destId="{170CB76C-0D81-40B7-99A8-CD0718B8992E}" srcOrd="0" destOrd="0" presId="urn:microsoft.com/office/officeart/2005/8/layout/vList2"/>
    <dgm:cxn modelId="{D096FAD1-81A6-41C1-99D0-30646AA690DD}" type="presParOf" srcId="{D43F9085-C51B-4554-83F3-21A840EE7BD6}" destId="{01083F7B-3F00-446A-8ECC-8F7827DC2C55}" srcOrd="1" destOrd="0" presId="urn:microsoft.com/office/officeart/2005/8/layout/vList2"/>
    <dgm:cxn modelId="{B01C880B-62A7-41E0-8C15-F0BC62016011}" type="presParOf" srcId="{D43F9085-C51B-4554-83F3-21A840EE7BD6}" destId="{554DAF50-FC73-42B0-A698-40D93C95797C}" srcOrd="2" destOrd="0" presId="urn:microsoft.com/office/officeart/2005/8/layout/vList2"/>
    <dgm:cxn modelId="{1B2D3771-1851-4FA3-98CF-271256243EFF}" type="presParOf" srcId="{D43F9085-C51B-4554-83F3-21A840EE7BD6}" destId="{697B69F6-8A97-4536-9EFD-6F6A4D7A399F}" srcOrd="3" destOrd="0" presId="urn:microsoft.com/office/officeart/2005/8/layout/vList2"/>
    <dgm:cxn modelId="{9672F870-4F4C-4984-9E44-79F5243E4A87}" type="presParOf" srcId="{D43F9085-C51B-4554-83F3-21A840EE7BD6}" destId="{23E3B385-5695-462A-8B94-87D4BE2DA5C4}" srcOrd="4" destOrd="0" presId="urn:microsoft.com/office/officeart/2005/8/layout/vList2"/>
    <dgm:cxn modelId="{9DF1BDBC-9136-4CF4-A904-9D8D4334BE2B}" type="presParOf" srcId="{D43F9085-C51B-4554-83F3-21A840EE7BD6}" destId="{C970B9D0-0026-4B13-BE2D-4C2E3F09DE3C}" srcOrd="5" destOrd="0" presId="urn:microsoft.com/office/officeart/2005/8/layout/vList2"/>
    <dgm:cxn modelId="{F8DE6782-638C-43BB-92BA-4A5EDEAB4831}" type="presParOf" srcId="{D43F9085-C51B-4554-83F3-21A840EE7BD6}" destId="{B1150501-7A59-4492-B536-6B84AE584A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A0AB72-C520-495B-8D6D-A435611DD4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B4F9B7-7425-48C1-908B-FA778A6A4B28}">
      <dgm:prSet/>
      <dgm:spPr/>
      <dgm:t>
        <a:bodyPr/>
        <a:lstStyle/>
        <a:p>
          <a:r>
            <a:rPr lang="en-US"/>
            <a:t>First Responder </a:t>
          </a:r>
          <a:r>
            <a:rPr lang="en-US" b="1"/>
            <a:t>Awareness</a:t>
          </a:r>
          <a:r>
            <a:rPr lang="en-US"/>
            <a:t> Level</a:t>
          </a:r>
        </a:p>
      </dgm:t>
    </dgm:pt>
    <dgm:pt modelId="{FBE7005A-04C2-430B-8150-15D07F979734}" type="parTrans" cxnId="{918853B0-1EED-46E7-9C6C-E314E9118B25}">
      <dgm:prSet/>
      <dgm:spPr/>
      <dgm:t>
        <a:bodyPr/>
        <a:lstStyle/>
        <a:p>
          <a:endParaRPr lang="en-US"/>
        </a:p>
      </dgm:t>
    </dgm:pt>
    <dgm:pt modelId="{06C5FD37-80E7-4FD4-BC94-5633050F2E88}" type="sibTrans" cxnId="{918853B0-1EED-46E7-9C6C-E314E9118B25}">
      <dgm:prSet/>
      <dgm:spPr/>
      <dgm:t>
        <a:bodyPr/>
        <a:lstStyle/>
        <a:p>
          <a:endParaRPr lang="en-US"/>
        </a:p>
      </dgm:t>
    </dgm:pt>
    <dgm:pt modelId="{1FE80F8C-B7EC-49F3-9203-F9AAD51457AF}">
      <dgm:prSet/>
      <dgm:spPr/>
      <dgm:t>
        <a:bodyPr/>
        <a:lstStyle/>
        <a:p>
          <a:r>
            <a:rPr lang="en-US"/>
            <a:t>First Responder </a:t>
          </a:r>
          <a:r>
            <a:rPr lang="en-US" b="1"/>
            <a:t>Operational</a:t>
          </a:r>
          <a:r>
            <a:rPr lang="en-US"/>
            <a:t> Level</a:t>
          </a:r>
        </a:p>
      </dgm:t>
    </dgm:pt>
    <dgm:pt modelId="{E2D927BB-654E-43D7-878E-52E763D28D9D}" type="parTrans" cxnId="{D4D7B687-86BF-41ED-A7DA-E4B7EB4AE0EB}">
      <dgm:prSet/>
      <dgm:spPr/>
      <dgm:t>
        <a:bodyPr/>
        <a:lstStyle/>
        <a:p>
          <a:endParaRPr lang="en-US"/>
        </a:p>
      </dgm:t>
    </dgm:pt>
    <dgm:pt modelId="{EED67720-F62C-439D-9BBB-B6260CC3D598}" type="sibTrans" cxnId="{D4D7B687-86BF-41ED-A7DA-E4B7EB4AE0EB}">
      <dgm:prSet/>
      <dgm:spPr/>
      <dgm:t>
        <a:bodyPr/>
        <a:lstStyle/>
        <a:p>
          <a:endParaRPr lang="en-US"/>
        </a:p>
      </dgm:t>
    </dgm:pt>
    <dgm:pt modelId="{143802D6-BE55-4653-95E2-A12506A1688B}">
      <dgm:prSet/>
      <dgm:spPr/>
      <dgm:t>
        <a:bodyPr/>
        <a:lstStyle/>
        <a:p>
          <a:r>
            <a:rPr lang="en-US"/>
            <a:t>Hazardous Materials </a:t>
          </a:r>
          <a:r>
            <a:rPr lang="en-US" b="1"/>
            <a:t>Technician</a:t>
          </a:r>
          <a:endParaRPr lang="en-US"/>
        </a:p>
      </dgm:t>
    </dgm:pt>
    <dgm:pt modelId="{676DA168-30A0-45BD-887B-2DE6AEA594DB}" type="parTrans" cxnId="{8DBA1C88-98B2-4894-8431-F248C5FFC918}">
      <dgm:prSet/>
      <dgm:spPr/>
      <dgm:t>
        <a:bodyPr/>
        <a:lstStyle/>
        <a:p>
          <a:endParaRPr lang="en-US"/>
        </a:p>
      </dgm:t>
    </dgm:pt>
    <dgm:pt modelId="{750A5096-113A-4BBC-B10B-1D2C69DDC63B}" type="sibTrans" cxnId="{8DBA1C88-98B2-4894-8431-F248C5FFC918}">
      <dgm:prSet/>
      <dgm:spPr/>
      <dgm:t>
        <a:bodyPr/>
        <a:lstStyle/>
        <a:p>
          <a:endParaRPr lang="en-US"/>
        </a:p>
      </dgm:t>
    </dgm:pt>
    <dgm:pt modelId="{0B0CB20A-EF44-49B6-A565-CA9899D005F5}">
      <dgm:prSet/>
      <dgm:spPr/>
      <dgm:t>
        <a:bodyPr/>
        <a:lstStyle/>
        <a:p>
          <a:r>
            <a:rPr lang="en-US"/>
            <a:t>Hazardous Materials </a:t>
          </a:r>
          <a:r>
            <a:rPr lang="en-US" b="1"/>
            <a:t>Specialist</a:t>
          </a:r>
          <a:endParaRPr lang="en-US"/>
        </a:p>
      </dgm:t>
    </dgm:pt>
    <dgm:pt modelId="{0EF4100A-09C1-4FE2-A690-FD254EEC2851}" type="parTrans" cxnId="{7D1F7113-6D7E-44D3-901B-9A7A8C116DE8}">
      <dgm:prSet/>
      <dgm:spPr/>
      <dgm:t>
        <a:bodyPr/>
        <a:lstStyle/>
        <a:p>
          <a:endParaRPr lang="en-US"/>
        </a:p>
      </dgm:t>
    </dgm:pt>
    <dgm:pt modelId="{2A7FEB2F-FABE-4F66-9992-B80BC5056A87}" type="sibTrans" cxnId="{7D1F7113-6D7E-44D3-901B-9A7A8C116DE8}">
      <dgm:prSet/>
      <dgm:spPr/>
      <dgm:t>
        <a:bodyPr/>
        <a:lstStyle/>
        <a:p>
          <a:endParaRPr lang="en-US"/>
        </a:p>
      </dgm:t>
    </dgm:pt>
    <dgm:pt modelId="{8611200F-180B-4A88-816B-DB6D6FAA2E10}">
      <dgm:prSet/>
      <dgm:spPr/>
      <dgm:t>
        <a:bodyPr/>
        <a:lstStyle/>
        <a:p>
          <a:r>
            <a:rPr lang="en-US"/>
            <a:t>Hazardous Materials </a:t>
          </a:r>
          <a:r>
            <a:rPr lang="en-US" b="1"/>
            <a:t>Incident Commander</a:t>
          </a:r>
          <a:endParaRPr lang="en-US"/>
        </a:p>
      </dgm:t>
    </dgm:pt>
    <dgm:pt modelId="{BB0906F4-7F14-47C7-B796-F1A4CAFD6E43}" type="parTrans" cxnId="{486A6E56-8682-47AC-A91F-52D0BE3134DB}">
      <dgm:prSet/>
      <dgm:spPr/>
      <dgm:t>
        <a:bodyPr/>
        <a:lstStyle/>
        <a:p>
          <a:endParaRPr lang="en-US"/>
        </a:p>
      </dgm:t>
    </dgm:pt>
    <dgm:pt modelId="{DD04FC76-CA9D-4FE1-BC50-4059E1B1D53D}" type="sibTrans" cxnId="{486A6E56-8682-47AC-A91F-52D0BE3134DB}">
      <dgm:prSet/>
      <dgm:spPr/>
      <dgm:t>
        <a:bodyPr/>
        <a:lstStyle/>
        <a:p>
          <a:endParaRPr lang="en-US"/>
        </a:p>
      </dgm:t>
    </dgm:pt>
    <dgm:pt modelId="{BABD76BA-CBD2-4CCB-A721-596875360051}" type="pres">
      <dgm:prSet presAssocID="{ADA0AB72-C520-495B-8D6D-A435611DD4CF}" presName="root" presStyleCnt="0">
        <dgm:presLayoutVars>
          <dgm:dir/>
          <dgm:resizeHandles val="exact"/>
        </dgm:presLayoutVars>
      </dgm:prSet>
      <dgm:spPr/>
    </dgm:pt>
    <dgm:pt modelId="{2EE6D82F-A6AD-432C-A6A6-97E280AF4EEC}" type="pres">
      <dgm:prSet presAssocID="{7FB4F9B7-7425-48C1-908B-FA778A6A4B28}" presName="compNode" presStyleCnt="0"/>
      <dgm:spPr/>
    </dgm:pt>
    <dgm:pt modelId="{AEC63A61-DB6A-4E14-872B-5A609EE1EEEF}" type="pres">
      <dgm:prSet presAssocID="{7FB4F9B7-7425-48C1-908B-FA778A6A4B28}" presName="bgRect" presStyleLbl="bgShp" presStyleIdx="0" presStyleCnt="5"/>
      <dgm:spPr/>
    </dgm:pt>
    <dgm:pt modelId="{967AF487-87C3-4705-B6FA-DADC533198E8}" type="pres">
      <dgm:prSet presAssocID="{7FB4F9B7-7425-48C1-908B-FA778A6A4B28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FCFD1C-AFA7-49A2-8E1B-4D14C2279049}" type="pres">
      <dgm:prSet presAssocID="{7FB4F9B7-7425-48C1-908B-FA778A6A4B28}" presName="spaceRect" presStyleCnt="0"/>
      <dgm:spPr/>
    </dgm:pt>
    <dgm:pt modelId="{DEC9483B-AE97-46A1-BF21-15E552C4E826}" type="pres">
      <dgm:prSet presAssocID="{7FB4F9B7-7425-48C1-908B-FA778A6A4B28}" presName="parTx" presStyleLbl="revTx" presStyleIdx="0" presStyleCnt="5">
        <dgm:presLayoutVars>
          <dgm:chMax val="0"/>
          <dgm:chPref val="0"/>
        </dgm:presLayoutVars>
      </dgm:prSet>
      <dgm:spPr/>
    </dgm:pt>
    <dgm:pt modelId="{CEBCBC3C-8B26-4C80-93DA-BB34800604CE}" type="pres">
      <dgm:prSet presAssocID="{06C5FD37-80E7-4FD4-BC94-5633050F2E88}" presName="sibTrans" presStyleCnt="0"/>
      <dgm:spPr/>
    </dgm:pt>
    <dgm:pt modelId="{F648C70E-A119-4A73-A53C-35150BA88CAE}" type="pres">
      <dgm:prSet presAssocID="{1FE80F8C-B7EC-49F3-9203-F9AAD51457AF}" presName="compNode" presStyleCnt="0"/>
      <dgm:spPr/>
    </dgm:pt>
    <dgm:pt modelId="{7DAD160B-2BE8-4B6E-9492-3ACE5E45F699}" type="pres">
      <dgm:prSet presAssocID="{1FE80F8C-B7EC-49F3-9203-F9AAD51457AF}" presName="bgRect" presStyleLbl="bgShp" presStyleIdx="1" presStyleCnt="5"/>
      <dgm:spPr/>
    </dgm:pt>
    <dgm:pt modelId="{1328B854-B54B-4840-A814-B6B198D0D739}" type="pres">
      <dgm:prSet presAssocID="{1FE80F8C-B7EC-49F3-9203-F9AAD51457A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2C326E7-FF5D-4119-B9E6-D346D0648F98}" type="pres">
      <dgm:prSet presAssocID="{1FE80F8C-B7EC-49F3-9203-F9AAD51457AF}" presName="spaceRect" presStyleCnt="0"/>
      <dgm:spPr/>
    </dgm:pt>
    <dgm:pt modelId="{2173F6D9-3E90-4FEC-A93C-50D8C08A5E95}" type="pres">
      <dgm:prSet presAssocID="{1FE80F8C-B7EC-49F3-9203-F9AAD51457AF}" presName="parTx" presStyleLbl="revTx" presStyleIdx="1" presStyleCnt="5">
        <dgm:presLayoutVars>
          <dgm:chMax val="0"/>
          <dgm:chPref val="0"/>
        </dgm:presLayoutVars>
      </dgm:prSet>
      <dgm:spPr/>
    </dgm:pt>
    <dgm:pt modelId="{EA668A98-8075-485F-AE20-F3FCFC7CAF97}" type="pres">
      <dgm:prSet presAssocID="{EED67720-F62C-439D-9BBB-B6260CC3D598}" presName="sibTrans" presStyleCnt="0"/>
      <dgm:spPr/>
    </dgm:pt>
    <dgm:pt modelId="{F5C08E01-CE59-4F01-AE53-1194DE666C4D}" type="pres">
      <dgm:prSet presAssocID="{143802D6-BE55-4653-95E2-A12506A1688B}" presName="compNode" presStyleCnt="0"/>
      <dgm:spPr/>
    </dgm:pt>
    <dgm:pt modelId="{4979365F-45B0-4987-A2F6-3B0C784C9470}" type="pres">
      <dgm:prSet presAssocID="{143802D6-BE55-4653-95E2-A12506A1688B}" presName="bgRect" presStyleLbl="bgShp" presStyleIdx="2" presStyleCnt="5"/>
      <dgm:spPr/>
    </dgm:pt>
    <dgm:pt modelId="{5260AF63-96E6-4A72-BA28-D12F2E9B2C1F}" type="pres">
      <dgm:prSet presAssocID="{143802D6-BE55-4653-95E2-A12506A1688B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7A2A2AD4-2BFD-487E-81A5-46AD9124B54E}" type="pres">
      <dgm:prSet presAssocID="{143802D6-BE55-4653-95E2-A12506A1688B}" presName="spaceRect" presStyleCnt="0"/>
      <dgm:spPr/>
    </dgm:pt>
    <dgm:pt modelId="{85848F9C-5D0F-4106-9A49-B0706F44473D}" type="pres">
      <dgm:prSet presAssocID="{143802D6-BE55-4653-95E2-A12506A1688B}" presName="parTx" presStyleLbl="revTx" presStyleIdx="2" presStyleCnt="5">
        <dgm:presLayoutVars>
          <dgm:chMax val="0"/>
          <dgm:chPref val="0"/>
        </dgm:presLayoutVars>
      </dgm:prSet>
      <dgm:spPr/>
    </dgm:pt>
    <dgm:pt modelId="{6970689D-2DCE-422E-AE9D-E431D08C5E20}" type="pres">
      <dgm:prSet presAssocID="{750A5096-113A-4BBC-B10B-1D2C69DDC63B}" presName="sibTrans" presStyleCnt="0"/>
      <dgm:spPr/>
    </dgm:pt>
    <dgm:pt modelId="{D5A748AE-AA0C-49E3-8D7F-4110AFD57B54}" type="pres">
      <dgm:prSet presAssocID="{0B0CB20A-EF44-49B6-A565-CA9899D005F5}" presName="compNode" presStyleCnt="0"/>
      <dgm:spPr/>
    </dgm:pt>
    <dgm:pt modelId="{36DC6351-4C8C-4C8D-968A-A0225EBC0BE5}" type="pres">
      <dgm:prSet presAssocID="{0B0CB20A-EF44-49B6-A565-CA9899D005F5}" presName="bgRect" presStyleLbl="bgShp" presStyleIdx="3" presStyleCnt="5"/>
      <dgm:spPr/>
    </dgm:pt>
    <dgm:pt modelId="{16748016-C6CC-4516-89A7-FE3BF320C893}" type="pres">
      <dgm:prSet presAssocID="{0B0CB20A-EF44-49B6-A565-CA9899D005F5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C5AE3D0D-EE35-4170-A8ED-8C8A8CDAFCA3}" type="pres">
      <dgm:prSet presAssocID="{0B0CB20A-EF44-49B6-A565-CA9899D005F5}" presName="spaceRect" presStyleCnt="0"/>
      <dgm:spPr/>
    </dgm:pt>
    <dgm:pt modelId="{6370001E-09BE-48B9-9B95-767B6ED0F842}" type="pres">
      <dgm:prSet presAssocID="{0B0CB20A-EF44-49B6-A565-CA9899D005F5}" presName="parTx" presStyleLbl="revTx" presStyleIdx="3" presStyleCnt="5">
        <dgm:presLayoutVars>
          <dgm:chMax val="0"/>
          <dgm:chPref val="0"/>
        </dgm:presLayoutVars>
      </dgm:prSet>
      <dgm:spPr/>
    </dgm:pt>
    <dgm:pt modelId="{25384AB8-0FE5-461E-8C8A-B0E0D143BFF2}" type="pres">
      <dgm:prSet presAssocID="{2A7FEB2F-FABE-4F66-9992-B80BC5056A87}" presName="sibTrans" presStyleCnt="0"/>
      <dgm:spPr/>
    </dgm:pt>
    <dgm:pt modelId="{7DBACCFB-9C4C-478D-BA7E-5783E0F26D8D}" type="pres">
      <dgm:prSet presAssocID="{8611200F-180B-4A88-816B-DB6D6FAA2E10}" presName="compNode" presStyleCnt="0"/>
      <dgm:spPr/>
    </dgm:pt>
    <dgm:pt modelId="{555A02F3-5F75-4AA2-A874-72D4D95E488B}" type="pres">
      <dgm:prSet presAssocID="{8611200F-180B-4A88-816B-DB6D6FAA2E10}" presName="bgRect" presStyleLbl="bgShp" presStyleIdx="4" presStyleCnt="5"/>
      <dgm:spPr/>
    </dgm:pt>
    <dgm:pt modelId="{646D0FCF-1E1E-47A6-8849-A71BCBA2083C}" type="pres">
      <dgm:prSet presAssocID="{8611200F-180B-4A88-816B-DB6D6FAA2E10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9A05FF93-C2AA-4214-99A4-4A87B845EAB1}" type="pres">
      <dgm:prSet presAssocID="{8611200F-180B-4A88-816B-DB6D6FAA2E10}" presName="spaceRect" presStyleCnt="0"/>
      <dgm:spPr/>
    </dgm:pt>
    <dgm:pt modelId="{CB843E2E-0FD8-42B7-9A4A-87AC55424BE8}" type="pres">
      <dgm:prSet presAssocID="{8611200F-180B-4A88-816B-DB6D6FAA2E1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D1F7113-6D7E-44D3-901B-9A7A8C116DE8}" srcId="{ADA0AB72-C520-495B-8D6D-A435611DD4CF}" destId="{0B0CB20A-EF44-49B6-A565-CA9899D005F5}" srcOrd="3" destOrd="0" parTransId="{0EF4100A-09C1-4FE2-A690-FD254EEC2851}" sibTransId="{2A7FEB2F-FABE-4F66-9992-B80BC5056A87}"/>
    <dgm:cxn modelId="{AD35ED16-A5E1-49F8-AE68-4ED4593FDC40}" type="presOf" srcId="{8611200F-180B-4A88-816B-DB6D6FAA2E10}" destId="{CB843E2E-0FD8-42B7-9A4A-87AC55424BE8}" srcOrd="0" destOrd="0" presId="urn:microsoft.com/office/officeart/2018/2/layout/IconVerticalSolidList"/>
    <dgm:cxn modelId="{68CB506D-6963-4219-BBCE-AC17A916F22F}" type="presOf" srcId="{1FE80F8C-B7EC-49F3-9203-F9AAD51457AF}" destId="{2173F6D9-3E90-4FEC-A93C-50D8C08A5E95}" srcOrd="0" destOrd="0" presId="urn:microsoft.com/office/officeart/2018/2/layout/IconVerticalSolidList"/>
    <dgm:cxn modelId="{486A6E56-8682-47AC-A91F-52D0BE3134DB}" srcId="{ADA0AB72-C520-495B-8D6D-A435611DD4CF}" destId="{8611200F-180B-4A88-816B-DB6D6FAA2E10}" srcOrd="4" destOrd="0" parTransId="{BB0906F4-7F14-47C7-B796-F1A4CAFD6E43}" sibTransId="{DD04FC76-CA9D-4FE1-BC50-4059E1B1D53D}"/>
    <dgm:cxn modelId="{D4D7B687-86BF-41ED-A7DA-E4B7EB4AE0EB}" srcId="{ADA0AB72-C520-495B-8D6D-A435611DD4CF}" destId="{1FE80F8C-B7EC-49F3-9203-F9AAD51457AF}" srcOrd="1" destOrd="0" parTransId="{E2D927BB-654E-43D7-878E-52E763D28D9D}" sibTransId="{EED67720-F62C-439D-9BBB-B6260CC3D598}"/>
    <dgm:cxn modelId="{8DBA1C88-98B2-4894-8431-F248C5FFC918}" srcId="{ADA0AB72-C520-495B-8D6D-A435611DD4CF}" destId="{143802D6-BE55-4653-95E2-A12506A1688B}" srcOrd="2" destOrd="0" parTransId="{676DA168-30A0-45BD-887B-2DE6AEA594DB}" sibTransId="{750A5096-113A-4BBC-B10B-1D2C69DDC63B}"/>
    <dgm:cxn modelId="{C709DF97-0071-44C1-B841-48D5310E550B}" type="presOf" srcId="{0B0CB20A-EF44-49B6-A565-CA9899D005F5}" destId="{6370001E-09BE-48B9-9B95-767B6ED0F842}" srcOrd="0" destOrd="0" presId="urn:microsoft.com/office/officeart/2018/2/layout/IconVerticalSolidList"/>
    <dgm:cxn modelId="{F4A147AC-8691-4412-86BB-9C399D59388E}" type="presOf" srcId="{ADA0AB72-C520-495B-8D6D-A435611DD4CF}" destId="{BABD76BA-CBD2-4CCB-A721-596875360051}" srcOrd="0" destOrd="0" presId="urn:microsoft.com/office/officeart/2018/2/layout/IconVerticalSolidList"/>
    <dgm:cxn modelId="{918853B0-1EED-46E7-9C6C-E314E9118B25}" srcId="{ADA0AB72-C520-495B-8D6D-A435611DD4CF}" destId="{7FB4F9B7-7425-48C1-908B-FA778A6A4B28}" srcOrd="0" destOrd="0" parTransId="{FBE7005A-04C2-430B-8150-15D07F979734}" sibTransId="{06C5FD37-80E7-4FD4-BC94-5633050F2E88}"/>
    <dgm:cxn modelId="{1AF48ED6-7B8A-4B4D-8B7D-B5862D769307}" type="presOf" srcId="{7FB4F9B7-7425-48C1-908B-FA778A6A4B28}" destId="{DEC9483B-AE97-46A1-BF21-15E552C4E826}" srcOrd="0" destOrd="0" presId="urn:microsoft.com/office/officeart/2018/2/layout/IconVerticalSolidList"/>
    <dgm:cxn modelId="{5B853AF7-5986-466F-815D-3B41B05A8CC2}" type="presOf" srcId="{143802D6-BE55-4653-95E2-A12506A1688B}" destId="{85848F9C-5D0F-4106-9A49-B0706F44473D}" srcOrd="0" destOrd="0" presId="urn:microsoft.com/office/officeart/2018/2/layout/IconVerticalSolidList"/>
    <dgm:cxn modelId="{8D96C36C-B9AD-48CF-86D6-74777C308EAD}" type="presParOf" srcId="{BABD76BA-CBD2-4CCB-A721-596875360051}" destId="{2EE6D82F-A6AD-432C-A6A6-97E280AF4EEC}" srcOrd="0" destOrd="0" presId="urn:microsoft.com/office/officeart/2018/2/layout/IconVerticalSolidList"/>
    <dgm:cxn modelId="{1EE4BE7D-4A35-4B51-A4BB-8CE88501A180}" type="presParOf" srcId="{2EE6D82F-A6AD-432C-A6A6-97E280AF4EEC}" destId="{AEC63A61-DB6A-4E14-872B-5A609EE1EEEF}" srcOrd="0" destOrd="0" presId="urn:microsoft.com/office/officeart/2018/2/layout/IconVerticalSolidList"/>
    <dgm:cxn modelId="{B79AB3E4-DD1A-4A5B-B78B-20E9D436492D}" type="presParOf" srcId="{2EE6D82F-A6AD-432C-A6A6-97E280AF4EEC}" destId="{967AF487-87C3-4705-B6FA-DADC533198E8}" srcOrd="1" destOrd="0" presId="urn:microsoft.com/office/officeart/2018/2/layout/IconVerticalSolidList"/>
    <dgm:cxn modelId="{7DFD5BF3-431D-4B4C-B08C-FE2B59A733AF}" type="presParOf" srcId="{2EE6D82F-A6AD-432C-A6A6-97E280AF4EEC}" destId="{1DFCFD1C-AFA7-49A2-8E1B-4D14C2279049}" srcOrd="2" destOrd="0" presId="urn:microsoft.com/office/officeart/2018/2/layout/IconVerticalSolidList"/>
    <dgm:cxn modelId="{CAA3D9A2-9AB5-414C-BA49-76CC6541F3FF}" type="presParOf" srcId="{2EE6D82F-A6AD-432C-A6A6-97E280AF4EEC}" destId="{DEC9483B-AE97-46A1-BF21-15E552C4E826}" srcOrd="3" destOrd="0" presId="urn:microsoft.com/office/officeart/2018/2/layout/IconVerticalSolidList"/>
    <dgm:cxn modelId="{219ED741-9DCE-4E9B-95C8-AFC320FBB582}" type="presParOf" srcId="{BABD76BA-CBD2-4CCB-A721-596875360051}" destId="{CEBCBC3C-8B26-4C80-93DA-BB34800604CE}" srcOrd="1" destOrd="0" presId="urn:microsoft.com/office/officeart/2018/2/layout/IconVerticalSolidList"/>
    <dgm:cxn modelId="{BDFB7DBD-3398-42F4-B993-40A2092013CE}" type="presParOf" srcId="{BABD76BA-CBD2-4CCB-A721-596875360051}" destId="{F648C70E-A119-4A73-A53C-35150BA88CAE}" srcOrd="2" destOrd="0" presId="urn:microsoft.com/office/officeart/2018/2/layout/IconVerticalSolidList"/>
    <dgm:cxn modelId="{D40B8692-5F0C-4717-A7DD-900CB3DC40D2}" type="presParOf" srcId="{F648C70E-A119-4A73-A53C-35150BA88CAE}" destId="{7DAD160B-2BE8-4B6E-9492-3ACE5E45F699}" srcOrd="0" destOrd="0" presId="urn:microsoft.com/office/officeart/2018/2/layout/IconVerticalSolidList"/>
    <dgm:cxn modelId="{8E178E9D-63F0-4076-95B9-A3E6D100903E}" type="presParOf" srcId="{F648C70E-A119-4A73-A53C-35150BA88CAE}" destId="{1328B854-B54B-4840-A814-B6B198D0D739}" srcOrd="1" destOrd="0" presId="urn:microsoft.com/office/officeart/2018/2/layout/IconVerticalSolidList"/>
    <dgm:cxn modelId="{FE330D07-BD74-45FC-8ABA-68C2196A80D2}" type="presParOf" srcId="{F648C70E-A119-4A73-A53C-35150BA88CAE}" destId="{E2C326E7-FF5D-4119-B9E6-D346D0648F98}" srcOrd="2" destOrd="0" presId="urn:microsoft.com/office/officeart/2018/2/layout/IconVerticalSolidList"/>
    <dgm:cxn modelId="{8CBBCA4A-D136-4EE0-BE78-911B85398DC0}" type="presParOf" srcId="{F648C70E-A119-4A73-A53C-35150BA88CAE}" destId="{2173F6D9-3E90-4FEC-A93C-50D8C08A5E95}" srcOrd="3" destOrd="0" presId="urn:microsoft.com/office/officeart/2018/2/layout/IconVerticalSolidList"/>
    <dgm:cxn modelId="{293BF3A0-40E5-4C01-995B-5BD0C002DEF0}" type="presParOf" srcId="{BABD76BA-CBD2-4CCB-A721-596875360051}" destId="{EA668A98-8075-485F-AE20-F3FCFC7CAF97}" srcOrd="3" destOrd="0" presId="urn:microsoft.com/office/officeart/2018/2/layout/IconVerticalSolidList"/>
    <dgm:cxn modelId="{65BD80C0-8D25-4AFC-8173-59C0DE7F3725}" type="presParOf" srcId="{BABD76BA-CBD2-4CCB-A721-596875360051}" destId="{F5C08E01-CE59-4F01-AE53-1194DE666C4D}" srcOrd="4" destOrd="0" presId="urn:microsoft.com/office/officeart/2018/2/layout/IconVerticalSolidList"/>
    <dgm:cxn modelId="{91519B10-CB9A-499E-9566-D76D4C49BE64}" type="presParOf" srcId="{F5C08E01-CE59-4F01-AE53-1194DE666C4D}" destId="{4979365F-45B0-4987-A2F6-3B0C784C9470}" srcOrd="0" destOrd="0" presId="urn:microsoft.com/office/officeart/2018/2/layout/IconVerticalSolidList"/>
    <dgm:cxn modelId="{D9A0B133-2E84-42B4-8343-983F57C25E5A}" type="presParOf" srcId="{F5C08E01-CE59-4F01-AE53-1194DE666C4D}" destId="{5260AF63-96E6-4A72-BA28-D12F2E9B2C1F}" srcOrd="1" destOrd="0" presId="urn:microsoft.com/office/officeart/2018/2/layout/IconVerticalSolidList"/>
    <dgm:cxn modelId="{F9DB686C-D997-449D-B03E-B23EF43943B9}" type="presParOf" srcId="{F5C08E01-CE59-4F01-AE53-1194DE666C4D}" destId="{7A2A2AD4-2BFD-487E-81A5-46AD9124B54E}" srcOrd="2" destOrd="0" presId="urn:microsoft.com/office/officeart/2018/2/layout/IconVerticalSolidList"/>
    <dgm:cxn modelId="{5B273345-626E-4721-84BA-E7E8F3E5F1BB}" type="presParOf" srcId="{F5C08E01-CE59-4F01-AE53-1194DE666C4D}" destId="{85848F9C-5D0F-4106-9A49-B0706F44473D}" srcOrd="3" destOrd="0" presId="urn:microsoft.com/office/officeart/2018/2/layout/IconVerticalSolidList"/>
    <dgm:cxn modelId="{2B68894E-3D10-4A8E-A16B-F91E53F4BDB2}" type="presParOf" srcId="{BABD76BA-CBD2-4CCB-A721-596875360051}" destId="{6970689D-2DCE-422E-AE9D-E431D08C5E20}" srcOrd="5" destOrd="0" presId="urn:microsoft.com/office/officeart/2018/2/layout/IconVerticalSolidList"/>
    <dgm:cxn modelId="{F4813A22-9731-4798-9A31-FED78604ED29}" type="presParOf" srcId="{BABD76BA-CBD2-4CCB-A721-596875360051}" destId="{D5A748AE-AA0C-49E3-8D7F-4110AFD57B54}" srcOrd="6" destOrd="0" presId="urn:microsoft.com/office/officeart/2018/2/layout/IconVerticalSolidList"/>
    <dgm:cxn modelId="{566816AC-6523-49F1-9365-DB65E3D54123}" type="presParOf" srcId="{D5A748AE-AA0C-49E3-8D7F-4110AFD57B54}" destId="{36DC6351-4C8C-4C8D-968A-A0225EBC0BE5}" srcOrd="0" destOrd="0" presId="urn:microsoft.com/office/officeart/2018/2/layout/IconVerticalSolidList"/>
    <dgm:cxn modelId="{A49F3779-E90D-432D-8DCC-B6B2229F3B36}" type="presParOf" srcId="{D5A748AE-AA0C-49E3-8D7F-4110AFD57B54}" destId="{16748016-C6CC-4516-89A7-FE3BF320C893}" srcOrd="1" destOrd="0" presId="urn:microsoft.com/office/officeart/2018/2/layout/IconVerticalSolidList"/>
    <dgm:cxn modelId="{BF621516-72A9-4C86-BB22-37D14F5B2D41}" type="presParOf" srcId="{D5A748AE-AA0C-49E3-8D7F-4110AFD57B54}" destId="{C5AE3D0D-EE35-4170-A8ED-8C8A8CDAFCA3}" srcOrd="2" destOrd="0" presId="urn:microsoft.com/office/officeart/2018/2/layout/IconVerticalSolidList"/>
    <dgm:cxn modelId="{23962C2B-7A57-4943-A075-42DCDA3301FA}" type="presParOf" srcId="{D5A748AE-AA0C-49E3-8D7F-4110AFD57B54}" destId="{6370001E-09BE-48B9-9B95-767B6ED0F842}" srcOrd="3" destOrd="0" presId="urn:microsoft.com/office/officeart/2018/2/layout/IconVerticalSolidList"/>
    <dgm:cxn modelId="{3A7DEBC4-97BE-4819-B855-8394F372E348}" type="presParOf" srcId="{BABD76BA-CBD2-4CCB-A721-596875360051}" destId="{25384AB8-0FE5-461E-8C8A-B0E0D143BFF2}" srcOrd="7" destOrd="0" presId="urn:microsoft.com/office/officeart/2018/2/layout/IconVerticalSolidList"/>
    <dgm:cxn modelId="{0460DA13-84AF-4D4C-89B0-E56AEFE93524}" type="presParOf" srcId="{BABD76BA-CBD2-4CCB-A721-596875360051}" destId="{7DBACCFB-9C4C-478D-BA7E-5783E0F26D8D}" srcOrd="8" destOrd="0" presId="urn:microsoft.com/office/officeart/2018/2/layout/IconVerticalSolidList"/>
    <dgm:cxn modelId="{4814A6BB-ED7B-45F0-AA1E-FA643E8E1861}" type="presParOf" srcId="{7DBACCFB-9C4C-478D-BA7E-5783E0F26D8D}" destId="{555A02F3-5F75-4AA2-A874-72D4D95E488B}" srcOrd="0" destOrd="0" presId="urn:microsoft.com/office/officeart/2018/2/layout/IconVerticalSolidList"/>
    <dgm:cxn modelId="{F4039FDC-F9C6-46B3-AB3F-987D008EF4A8}" type="presParOf" srcId="{7DBACCFB-9C4C-478D-BA7E-5783E0F26D8D}" destId="{646D0FCF-1E1E-47A6-8849-A71BCBA2083C}" srcOrd="1" destOrd="0" presId="urn:microsoft.com/office/officeart/2018/2/layout/IconVerticalSolidList"/>
    <dgm:cxn modelId="{B3C17BFE-9A91-4194-AA9A-04930C606A74}" type="presParOf" srcId="{7DBACCFB-9C4C-478D-BA7E-5783E0F26D8D}" destId="{9A05FF93-C2AA-4214-99A4-4A87B845EAB1}" srcOrd="2" destOrd="0" presId="urn:microsoft.com/office/officeart/2018/2/layout/IconVerticalSolidList"/>
    <dgm:cxn modelId="{EDCE2659-D54D-4FC4-8999-DF07F7BF632E}" type="presParOf" srcId="{7DBACCFB-9C4C-478D-BA7E-5783E0F26D8D}" destId="{CB843E2E-0FD8-42B7-9A4A-87AC55424B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0BCED-07CC-4AED-A33A-270729F419FE}">
      <dsp:nvSpPr>
        <dsp:cNvPr id="0" name=""/>
        <dsp:cNvSpPr/>
      </dsp:nvSpPr>
      <dsp:spPr>
        <a:xfrm>
          <a:off x="0" y="680"/>
          <a:ext cx="4879728" cy="159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F6EE9-FDEE-4852-80BA-67D86B41F1B3}">
      <dsp:nvSpPr>
        <dsp:cNvPr id="0" name=""/>
        <dsp:cNvSpPr/>
      </dsp:nvSpPr>
      <dsp:spPr>
        <a:xfrm>
          <a:off x="481967" y="359168"/>
          <a:ext cx="876303" cy="8763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8D317-8AD3-4E08-AA3C-DE9F02BB043B}">
      <dsp:nvSpPr>
        <dsp:cNvPr id="0" name=""/>
        <dsp:cNvSpPr/>
      </dsp:nvSpPr>
      <dsp:spPr>
        <a:xfrm>
          <a:off x="1840237" y="680"/>
          <a:ext cx="3039490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Define Hazardous Materials</a:t>
          </a:r>
          <a:endParaRPr lang="en-US" sz="2400" kern="1200"/>
        </a:p>
      </dsp:txBody>
      <dsp:txXfrm>
        <a:off x="1840237" y="680"/>
        <a:ext cx="3039490" cy="1593279"/>
      </dsp:txXfrm>
    </dsp:sp>
    <dsp:sp modelId="{4E59F0C6-9656-47A1-84E9-17099C10B15A}">
      <dsp:nvSpPr>
        <dsp:cNvPr id="0" name=""/>
        <dsp:cNvSpPr/>
      </dsp:nvSpPr>
      <dsp:spPr>
        <a:xfrm>
          <a:off x="0" y="1992280"/>
          <a:ext cx="4879728" cy="159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89F59-4D78-4FD3-AD4D-D175C5FBC162}">
      <dsp:nvSpPr>
        <dsp:cNvPr id="0" name=""/>
        <dsp:cNvSpPr/>
      </dsp:nvSpPr>
      <dsp:spPr>
        <a:xfrm>
          <a:off x="481967" y="2350768"/>
          <a:ext cx="876303" cy="8763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DA57D-BFDB-47D3-9E69-ECBFF36F1913}">
      <dsp:nvSpPr>
        <dsp:cNvPr id="0" name=""/>
        <dsp:cNvSpPr/>
      </dsp:nvSpPr>
      <dsp:spPr>
        <a:xfrm>
          <a:off x="1840237" y="1992280"/>
          <a:ext cx="3039490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Identify the role of the Awareness Level First Responder</a:t>
          </a:r>
          <a:endParaRPr lang="en-US" sz="2400" kern="1200"/>
        </a:p>
      </dsp:txBody>
      <dsp:txXfrm>
        <a:off x="1840237" y="1992280"/>
        <a:ext cx="3039490" cy="1593279"/>
      </dsp:txXfrm>
    </dsp:sp>
    <dsp:sp modelId="{47716B5C-270A-4307-8371-7FA105193537}">
      <dsp:nvSpPr>
        <dsp:cNvPr id="0" name=""/>
        <dsp:cNvSpPr/>
      </dsp:nvSpPr>
      <dsp:spPr>
        <a:xfrm>
          <a:off x="0" y="3983879"/>
          <a:ext cx="4879728" cy="159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B8610-3356-47AC-BBB7-8361BEF95E66}">
      <dsp:nvSpPr>
        <dsp:cNvPr id="0" name=""/>
        <dsp:cNvSpPr/>
      </dsp:nvSpPr>
      <dsp:spPr>
        <a:xfrm>
          <a:off x="481967" y="4342367"/>
          <a:ext cx="876303" cy="87630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404D8-A5BA-4219-9ED2-3835D9AB45EA}">
      <dsp:nvSpPr>
        <dsp:cNvPr id="0" name=""/>
        <dsp:cNvSpPr/>
      </dsp:nvSpPr>
      <dsp:spPr>
        <a:xfrm>
          <a:off x="1840237" y="3983879"/>
          <a:ext cx="3039490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Identify the Awareness Level Response Goals</a:t>
          </a:r>
          <a:endParaRPr lang="en-US" sz="2400" kern="1200"/>
        </a:p>
      </dsp:txBody>
      <dsp:txXfrm>
        <a:off x="1840237" y="3983879"/>
        <a:ext cx="3039490" cy="1593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73B9D-2F69-49CD-93DD-D6BDD90856F8}">
      <dsp:nvSpPr>
        <dsp:cNvPr id="0" name=""/>
        <dsp:cNvSpPr/>
      </dsp:nvSpPr>
      <dsp:spPr>
        <a:xfrm>
          <a:off x="0" y="20639"/>
          <a:ext cx="4879728" cy="11336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Defined in numerous ways</a:t>
          </a:r>
          <a:endParaRPr lang="en-US" sz="3000" kern="1200"/>
        </a:p>
      </dsp:txBody>
      <dsp:txXfrm>
        <a:off x="55339" y="75978"/>
        <a:ext cx="4769050" cy="1022942"/>
      </dsp:txXfrm>
    </dsp:sp>
    <dsp:sp modelId="{6C5DFCA3-7D23-4868-A900-C2FCCCFDF740}">
      <dsp:nvSpPr>
        <dsp:cNvPr id="0" name=""/>
        <dsp:cNvSpPr/>
      </dsp:nvSpPr>
      <dsp:spPr>
        <a:xfrm>
          <a:off x="0" y="1154259"/>
          <a:ext cx="4879728" cy="2049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3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kern="1200"/>
            <a:t>U.S. Department of Transportation (USDOT)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kern="1200"/>
            <a:t>U.S. Environmental Protection Agency (USEPA)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1" kern="1200"/>
            <a:t>U.S. Occupational Safety and Health Administration (OSHA)</a:t>
          </a:r>
          <a:endParaRPr lang="en-US" sz="2300" kern="1200"/>
        </a:p>
      </dsp:txBody>
      <dsp:txXfrm>
        <a:off x="0" y="1154259"/>
        <a:ext cx="4879728" cy="2049300"/>
      </dsp:txXfrm>
    </dsp:sp>
    <dsp:sp modelId="{83EB161F-FA43-4754-A114-C8C44F3DE200}">
      <dsp:nvSpPr>
        <dsp:cNvPr id="0" name=""/>
        <dsp:cNvSpPr/>
      </dsp:nvSpPr>
      <dsp:spPr>
        <a:xfrm>
          <a:off x="0" y="3203559"/>
          <a:ext cx="4879728" cy="1133620"/>
        </a:xfrm>
        <a:prstGeom prst="roundRect">
          <a:avLst/>
        </a:prstGeom>
        <a:gradFill rotWithShape="0">
          <a:gsLst>
            <a:gs pos="0">
              <a:schemeClr val="accent2">
                <a:hueOff val="-846565"/>
                <a:satOff val="-19254"/>
                <a:lumOff val="-852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846565"/>
                <a:satOff val="-19254"/>
                <a:lumOff val="-852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846565"/>
                <a:satOff val="-19254"/>
                <a:lumOff val="-852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Simplified Definition</a:t>
          </a:r>
          <a:endParaRPr lang="en-US" sz="3000" kern="1200"/>
        </a:p>
      </dsp:txBody>
      <dsp:txXfrm>
        <a:off x="55339" y="3258898"/>
        <a:ext cx="4769050" cy="1022942"/>
      </dsp:txXfrm>
    </dsp:sp>
    <dsp:sp modelId="{C03CA1FE-9C3C-47CB-82D7-DE3B5933D571}">
      <dsp:nvSpPr>
        <dsp:cNvPr id="0" name=""/>
        <dsp:cNvSpPr/>
      </dsp:nvSpPr>
      <dsp:spPr>
        <a:xfrm>
          <a:off x="0" y="4423580"/>
          <a:ext cx="4879728" cy="1133620"/>
        </a:xfrm>
        <a:prstGeom prst="roundRect">
          <a:avLst/>
        </a:prstGeom>
        <a:gradFill rotWithShape="0">
          <a:gsLst>
            <a:gs pos="0">
              <a:schemeClr val="accent2">
                <a:hueOff val="-1693131"/>
                <a:satOff val="-38509"/>
                <a:lumOff val="-1705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693131"/>
                <a:satOff val="-38509"/>
                <a:lumOff val="-1705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693131"/>
                <a:satOff val="-38509"/>
                <a:lumOff val="-1705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Extremely Hazardous Substances</a:t>
          </a:r>
          <a:endParaRPr lang="en-US" sz="3000" kern="1200"/>
        </a:p>
      </dsp:txBody>
      <dsp:txXfrm>
        <a:off x="55339" y="4478919"/>
        <a:ext cx="4769050" cy="1022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CB76C-0D81-40B7-99A8-CD0718B8992E}">
      <dsp:nvSpPr>
        <dsp:cNvPr id="0" name=""/>
        <dsp:cNvSpPr/>
      </dsp:nvSpPr>
      <dsp:spPr>
        <a:xfrm>
          <a:off x="0" y="48419"/>
          <a:ext cx="4879728" cy="13162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Public safety responders have a “Duty to Act”.</a:t>
          </a:r>
        </a:p>
      </dsp:txBody>
      <dsp:txXfrm>
        <a:off x="64254" y="112673"/>
        <a:ext cx="4751220" cy="1187742"/>
      </dsp:txXfrm>
    </dsp:sp>
    <dsp:sp modelId="{554DAF50-FC73-42B0-A698-40D93C95797C}">
      <dsp:nvSpPr>
        <dsp:cNvPr id="0" name=""/>
        <dsp:cNvSpPr/>
      </dsp:nvSpPr>
      <dsp:spPr>
        <a:xfrm>
          <a:off x="0" y="1436670"/>
          <a:ext cx="4879728" cy="1316250"/>
        </a:xfrm>
        <a:prstGeom prst="roundRect">
          <a:avLst/>
        </a:prstGeom>
        <a:gradFill rotWithShape="0">
          <a:gsLst>
            <a:gs pos="0">
              <a:schemeClr val="accent2">
                <a:hueOff val="-564377"/>
                <a:satOff val="-12836"/>
                <a:lumOff val="-568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564377"/>
                <a:satOff val="-12836"/>
                <a:lumOff val="-568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564377"/>
                <a:satOff val="-12836"/>
                <a:lumOff val="-568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Your level of involvement is defined by your employer’s </a:t>
          </a:r>
          <a:r>
            <a:rPr lang="en-US" sz="2500" b="1" kern="1200"/>
            <a:t>Emergency Response Plan </a:t>
          </a:r>
          <a:r>
            <a:rPr lang="en-US" sz="2500" kern="1200"/>
            <a:t>(ERP).</a:t>
          </a:r>
        </a:p>
      </dsp:txBody>
      <dsp:txXfrm>
        <a:off x="64254" y="1500924"/>
        <a:ext cx="4751220" cy="1187742"/>
      </dsp:txXfrm>
    </dsp:sp>
    <dsp:sp modelId="{23E3B385-5695-462A-8B94-87D4BE2DA5C4}">
      <dsp:nvSpPr>
        <dsp:cNvPr id="0" name=""/>
        <dsp:cNvSpPr/>
      </dsp:nvSpPr>
      <dsp:spPr>
        <a:xfrm>
          <a:off x="0" y="2824920"/>
          <a:ext cx="4879728" cy="1316250"/>
        </a:xfrm>
        <a:prstGeom prst="roundRect">
          <a:avLst/>
        </a:prstGeom>
        <a:gradFill rotWithShape="0">
          <a:gsLst>
            <a:gs pos="0">
              <a:schemeClr val="accent2">
                <a:hueOff val="-1128754"/>
                <a:satOff val="-25673"/>
                <a:lumOff val="-1137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128754"/>
                <a:satOff val="-25673"/>
                <a:lumOff val="-1137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128754"/>
                <a:satOff val="-25673"/>
                <a:lumOff val="-1137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actions you are expected to take should be in </a:t>
          </a:r>
          <a:r>
            <a:rPr lang="en-US" sz="2500" b="1" kern="1200"/>
            <a:t>Standard Operating Procedure </a:t>
          </a:r>
          <a:r>
            <a:rPr lang="en-US" sz="2500" kern="1200"/>
            <a:t>format.</a:t>
          </a:r>
        </a:p>
      </dsp:txBody>
      <dsp:txXfrm>
        <a:off x="64254" y="2889174"/>
        <a:ext cx="4751220" cy="1187742"/>
      </dsp:txXfrm>
    </dsp:sp>
    <dsp:sp modelId="{B1150501-7A59-4492-B536-6B84AE584A6D}">
      <dsp:nvSpPr>
        <dsp:cNvPr id="0" name=""/>
        <dsp:cNvSpPr/>
      </dsp:nvSpPr>
      <dsp:spPr>
        <a:xfrm>
          <a:off x="0" y="4213170"/>
          <a:ext cx="4879728" cy="1316250"/>
        </a:xfrm>
        <a:prstGeom prst="roundRect">
          <a:avLst/>
        </a:prstGeom>
        <a:gradFill rotWithShape="0">
          <a:gsLst>
            <a:gs pos="0">
              <a:schemeClr val="accent2">
                <a:hueOff val="-1693131"/>
                <a:satOff val="-38509"/>
                <a:lumOff val="-1705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1693131"/>
                <a:satOff val="-38509"/>
                <a:lumOff val="-1705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1693131"/>
                <a:satOff val="-38509"/>
                <a:lumOff val="-1705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NEVER</a:t>
          </a:r>
          <a:r>
            <a:rPr lang="en-US" sz="2500" kern="1200"/>
            <a:t> exceed your level of training and protection!</a:t>
          </a:r>
        </a:p>
      </dsp:txBody>
      <dsp:txXfrm>
        <a:off x="64254" y="4277424"/>
        <a:ext cx="4751220" cy="1187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63A61-DB6A-4E14-872B-5A609EE1EEEF}">
      <dsp:nvSpPr>
        <dsp:cNvPr id="0" name=""/>
        <dsp:cNvSpPr/>
      </dsp:nvSpPr>
      <dsp:spPr>
        <a:xfrm>
          <a:off x="0" y="4357"/>
          <a:ext cx="4879728" cy="9281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AF487-87C3-4705-B6FA-DADC533198E8}">
      <dsp:nvSpPr>
        <dsp:cNvPr id="0" name=""/>
        <dsp:cNvSpPr/>
      </dsp:nvSpPr>
      <dsp:spPr>
        <a:xfrm>
          <a:off x="280776" y="213199"/>
          <a:ext cx="510503" cy="5105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9483B-AE97-46A1-BF21-15E552C4E826}">
      <dsp:nvSpPr>
        <dsp:cNvPr id="0" name=""/>
        <dsp:cNvSpPr/>
      </dsp:nvSpPr>
      <dsp:spPr>
        <a:xfrm>
          <a:off x="1072056" y="4357"/>
          <a:ext cx="3807671" cy="92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3" tIns="98233" rIns="98233" bIns="982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First Responder </a:t>
          </a:r>
          <a:r>
            <a:rPr lang="en-US" sz="1900" b="1" kern="1200"/>
            <a:t>Awareness</a:t>
          </a:r>
          <a:r>
            <a:rPr lang="en-US" sz="1900" kern="1200"/>
            <a:t> Level</a:t>
          </a:r>
        </a:p>
      </dsp:txBody>
      <dsp:txXfrm>
        <a:off x="1072056" y="4357"/>
        <a:ext cx="3807671" cy="928187"/>
      </dsp:txXfrm>
    </dsp:sp>
    <dsp:sp modelId="{7DAD160B-2BE8-4B6E-9492-3ACE5E45F699}">
      <dsp:nvSpPr>
        <dsp:cNvPr id="0" name=""/>
        <dsp:cNvSpPr/>
      </dsp:nvSpPr>
      <dsp:spPr>
        <a:xfrm>
          <a:off x="0" y="1164591"/>
          <a:ext cx="4879728" cy="9281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8B854-B54B-4840-A814-B6B198D0D739}">
      <dsp:nvSpPr>
        <dsp:cNvPr id="0" name=""/>
        <dsp:cNvSpPr/>
      </dsp:nvSpPr>
      <dsp:spPr>
        <a:xfrm>
          <a:off x="280776" y="1373434"/>
          <a:ext cx="510503" cy="5105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3F6D9-3E90-4FEC-A93C-50D8C08A5E95}">
      <dsp:nvSpPr>
        <dsp:cNvPr id="0" name=""/>
        <dsp:cNvSpPr/>
      </dsp:nvSpPr>
      <dsp:spPr>
        <a:xfrm>
          <a:off x="1072056" y="1164591"/>
          <a:ext cx="3807671" cy="92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3" tIns="98233" rIns="98233" bIns="982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First Responder </a:t>
          </a:r>
          <a:r>
            <a:rPr lang="en-US" sz="1900" b="1" kern="1200"/>
            <a:t>Operational</a:t>
          </a:r>
          <a:r>
            <a:rPr lang="en-US" sz="1900" kern="1200"/>
            <a:t> Level</a:t>
          </a:r>
        </a:p>
      </dsp:txBody>
      <dsp:txXfrm>
        <a:off x="1072056" y="1164591"/>
        <a:ext cx="3807671" cy="928187"/>
      </dsp:txXfrm>
    </dsp:sp>
    <dsp:sp modelId="{4979365F-45B0-4987-A2F6-3B0C784C9470}">
      <dsp:nvSpPr>
        <dsp:cNvPr id="0" name=""/>
        <dsp:cNvSpPr/>
      </dsp:nvSpPr>
      <dsp:spPr>
        <a:xfrm>
          <a:off x="0" y="2324826"/>
          <a:ext cx="4879728" cy="9281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0AF63-96E6-4A72-BA28-D12F2E9B2C1F}">
      <dsp:nvSpPr>
        <dsp:cNvPr id="0" name=""/>
        <dsp:cNvSpPr/>
      </dsp:nvSpPr>
      <dsp:spPr>
        <a:xfrm>
          <a:off x="280776" y="2533668"/>
          <a:ext cx="510503" cy="51050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8F9C-5D0F-4106-9A49-B0706F44473D}">
      <dsp:nvSpPr>
        <dsp:cNvPr id="0" name=""/>
        <dsp:cNvSpPr/>
      </dsp:nvSpPr>
      <dsp:spPr>
        <a:xfrm>
          <a:off x="1072056" y="2324826"/>
          <a:ext cx="3807671" cy="92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3" tIns="98233" rIns="98233" bIns="982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Hazardous Materials </a:t>
          </a:r>
          <a:r>
            <a:rPr lang="en-US" sz="1900" b="1" kern="1200"/>
            <a:t>Technician</a:t>
          </a:r>
          <a:endParaRPr lang="en-US" sz="1900" kern="1200"/>
        </a:p>
      </dsp:txBody>
      <dsp:txXfrm>
        <a:off x="1072056" y="2324826"/>
        <a:ext cx="3807671" cy="928187"/>
      </dsp:txXfrm>
    </dsp:sp>
    <dsp:sp modelId="{36DC6351-4C8C-4C8D-968A-A0225EBC0BE5}">
      <dsp:nvSpPr>
        <dsp:cNvPr id="0" name=""/>
        <dsp:cNvSpPr/>
      </dsp:nvSpPr>
      <dsp:spPr>
        <a:xfrm>
          <a:off x="0" y="3485060"/>
          <a:ext cx="4879728" cy="9281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48016-C6CC-4516-89A7-FE3BF320C893}">
      <dsp:nvSpPr>
        <dsp:cNvPr id="0" name=""/>
        <dsp:cNvSpPr/>
      </dsp:nvSpPr>
      <dsp:spPr>
        <a:xfrm>
          <a:off x="280776" y="3693902"/>
          <a:ext cx="510503" cy="51050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0001E-09BE-48B9-9B95-767B6ED0F842}">
      <dsp:nvSpPr>
        <dsp:cNvPr id="0" name=""/>
        <dsp:cNvSpPr/>
      </dsp:nvSpPr>
      <dsp:spPr>
        <a:xfrm>
          <a:off x="1072056" y="3485060"/>
          <a:ext cx="3807671" cy="92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3" tIns="98233" rIns="98233" bIns="982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Hazardous Materials </a:t>
          </a:r>
          <a:r>
            <a:rPr lang="en-US" sz="1900" b="1" kern="1200"/>
            <a:t>Specialist</a:t>
          </a:r>
          <a:endParaRPr lang="en-US" sz="1900" kern="1200"/>
        </a:p>
      </dsp:txBody>
      <dsp:txXfrm>
        <a:off x="1072056" y="3485060"/>
        <a:ext cx="3807671" cy="928187"/>
      </dsp:txXfrm>
    </dsp:sp>
    <dsp:sp modelId="{555A02F3-5F75-4AA2-A874-72D4D95E488B}">
      <dsp:nvSpPr>
        <dsp:cNvPr id="0" name=""/>
        <dsp:cNvSpPr/>
      </dsp:nvSpPr>
      <dsp:spPr>
        <a:xfrm>
          <a:off x="0" y="4645294"/>
          <a:ext cx="4879728" cy="9281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D0FCF-1E1E-47A6-8849-A71BCBA2083C}">
      <dsp:nvSpPr>
        <dsp:cNvPr id="0" name=""/>
        <dsp:cNvSpPr/>
      </dsp:nvSpPr>
      <dsp:spPr>
        <a:xfrm>
          <a:off x="280776" y="4854137"/>
          <a:ext cx="510503" cy="51050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43E2E-0FD8-42B7-9A4A-87AC55424BE8}">
      <dsp:nvSpPr>
        <dsp:cNvPr id="0" name=""/>
        <dsp:cNvSpPr/>
      </dsp:nvSpPr>
      <dsp:spPr>
        <a:xfrm>
          <a:off x="1072056" y="4645294"/>
          <a:ext cx="3807671" cy="92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3" tIns="98233" rIns="98233" bIns="982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Hazardous Materials </a:t>
          </a:r>
          <a:r>
            <a:rPr lang="en-US" sz="1900" b="1" kern="1200"/>
            <a:t>Incident Commander</a:t>
          </a:r>
          <a:endParaRPr lang="en-US" sz="1900" kern="1200"/>
        </a:p>
      </dsp:txBody>
      <dsp:txXfrm>
        <a:off x="1072056" y="4645294"/>
        <a:ext cx="3807671" cy="928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A34BA-5D35-4949-A9E9-79AEE4655AD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F368D-D699-454F-B8B9-E0F7D813A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8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3FE1896E-5464-4892-A99E-4261E7067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69EE612-AC47-4739-8721-E48EF618EBA1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4059FFA-E52B-4625-A436-A7A9C5749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0DC75B83-CF56-43D1-A992-1DBCAE10B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</a:t>
            </a:r>
          </a:p>
        </p:txBody>
      </p:sp>
      <p:sp>
        <p:nvSpPr>
          <p:cNvPr id="56325" name="Rectangle 4">
            <a:extLst>
              <a:ext uri="{FF2B5EF4-FFF2-40B4-BE49-F238E27FC236}">
                <a16:creationId xmlns:a16="http://schemas.microsoft.com/office/drawing/2014/main" id="{9C9F1520-8CFB-40EA-92CA-28308839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26" name="Rectangle 5">
            <a:extLst>
              <a:ext uri="{FF2B5EF4-FFF2-40B4-BE49-F238E27FC236}">
                <a16:creationId xmlns:a16="http://schemas.microsoft.com/office/drawing/2014/main" id="{92586249-40A9-4619-8BD1-74F936EF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27" name="Rectangle 6">
            <a:extLst>
              <a:ext uri="{FF2B5EF4-FFF2-40B4-BE49-F238E27FC236}">
                <a16:creationId xmlns:a16="http://schemas.microsoft.com/office/drawing/2014/main" id="{E36DF007-5EC7-46CF-996B-E5402B50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28" name="Rectangle 7">
            <a:extLst>
              <a:ext uri="{FF2B5EF4-FFF2-40B4-BE49-F238E27FC236}">
                <a16:creationId xmlns:a16="http://schemas.microsoft.com/office/drawing/2014/main" id="{590A013F-C304-406A-9AD9-4D1CE8F29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</a:t>
            </a:r>
          </a:p>
        </p:txBody>
      </p:sp>
      <p:sp>
        <p:nvSpPr>
          <p:cNvPr id="56329" name="Rectangle 8">
            <a:extLst>
              <a:ext uri="{FF2B5EF4-FFF2-40B4-BE49-F238E27FC236}">
                <a16:creationId xmlns:a16="http://schemas.microsoft.com/office/drawing/2014/main" id="{B83130E6-6FE8-4F5C-B3EA-3778180F0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0" name="Rectangle 9">
            <a:extLst>
              <a:ext uri="{FF2B5EF4-FFF2-40B4-BE49-F238E27FC236}">
                <a16:creationId xmlns:a16="http://schemas.microsoft.com/office/drawing/2014/main" id="{71CFD488-0677-41D9-AB44-976310A2D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1" name="Rectangle 10">
            <a:extLst>
              <a:ext uri="{FF2B5EF4-FFF2-40B4-BE49-F238E27FC236}">
                <a16:creationId xmlns:a16="http://schemas.microsoft.com/office/drawing/2014/main" id="{948611D7-72F9-4D77-920A-039945CB04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56332" name="Rectangle 11">
            <a:extLst>
              <a:ext uri="{FF2B5EF4-FFF2-40B4-BE49-F238E27FC236}">
                <a16:creationId xmlns:a16="http://schemas.microsoft.com/office/drawing/2014/main" id="{32D38AFF-0F2A-4373-B03A-105D01BFF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976486B-2C51-4B0D-99B2-528728236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667974-389F-4BB3-A7B6-B88D1F0EB1D4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128BF65C-B10B-476D-9ADD-6DE200F85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80714F0B-20C1-46A7-94FE-DF72F04A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70661" name="Rectangle 4">
            <a:extLst>
              <a:ext uri="{FF2B5EF4-FFF2-40B4-BE49-F238E27FC236}">
                <a16:creationId xmlns:a16="http://schemas.microsoft.com/office/drawing/2014/main" id="{09061ED7-8C8A-4F22-A555-1EBBFC72A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2" name="Rectangle 5">
            <a:extLst>
              <a:ext uri="{FF2B5EF4-FFF2-40B4-BE49-F238E27FC236}">
                <a16:creationId xmlns:a16="http://schemas.microsoft.com/office/drawing/2014/main" id="{478DCC28-8699-4115-8446-B873AF44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3" name="Rectangle 6">
            <a:extLst>
              <a:ext uri="{FF2B5EF4-FFF2-40B4-BE49-F238E27FC236}">
                <a16:creationId xmlns:a16="http://schemas.microsoft.com/office/drawing/2014/main" id="{6A4EBBF5-5B59-4504-8849-2E67A3ECC7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0664" name="Rectangle 7">
            <a:extLst>
              <a:ext uri="{FF2B5EF4-FFF2-40B4-BE49-F238E27FC236}">
                <a16:creationId xmlns:a16="http://schemas.microsoft.com/office/drawing/2014/main" id="{18A12646-17EE-42E0-8C34-E436586C5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976486B-2C51-4B0D-99B2-528728236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667974-389F-4BB3-A7B6-B88D1F0EB1D4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128BF65C-B10B-476D-9ADD-6DE200F85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80714F0B-20C1-46A7-94FE-DF72F04A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70661" name="Rectangle 4">
            <a:extLst>
              <a:ext uri="{FF2B5EF4-FFF2-40B4-BE49-F238E27FC236}">
                <a16:creationId xmlns:a16="http://schemas.microsoft.com/office/drawing/2014/main" id="{09061ED7-8C8A-4F22-A555-1EBBFC72A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2" name="Rectangle 5">
            <a:extLst>
              <a:ext uri="{FF2B5EF4-FFF2-40B4-BE49-F238E27FC236}">
                <a16:creationId xmlns:a16="http://schemas.microsoft.com/office/drawing/2014/main" id="{478DCC28-8699-4115-8446-B873AF44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0663" name="Rectangle 6">
            <a:extLst>
              <a:ext uri="{FF2B5EF4-FFF2-40B4-BE49-F238E27FC236}">
                <a16:creationId xmlns:a16="http://schemas.microsoft.com/office/drawing/2014/main" id="{6A4EBBF5-5B59-4504-8849-2E67A3ECC7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0664" name="Rectangle 7">
            <a:extLst>
              <a:ext uri="{FF2B5EF4-FFF2-40B4-BE49-F238E27FC236}">
                <a16:creationId xmlns:a16="http://schemas.microsoft.com/office/drawing/2014/main" id="{18A12646-17EE-42E0-8C34-E436586C5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44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EF09FEC2-7F5A-4C03-8CC7-57D11B8AF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4F8B5A-66AC-49CD-8760-E6847066F7DE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3DA9481-6A10-421A-AFA4-58351F0D5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3A2A9D74-B4F2-46D4-B1CA-DE334A18F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74757" name="Rectangle 4">
            <a:extLst>
              <a:ext uri="{FF2B5EF4-FFF2-40B4-BE49-F238E27FC236}">
                <a16:creationId xmlns:a16="http://schemas.microsoft.com/office/drawing/2014/main" id="{894800C5-FDE3-4BDD-A963-DA4AEFF0D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8" name="Rectangle 5">
            <a:extLst>
              <a:ext uri="{FF2B5EF4-FFF2-40B4-BE49-F238E27FC236}">
                <a16:creationId xmlns:a16="http://schemas.microsoft.com/office/drawing/2014/main" id="{899379AE-D9E2-4EAE-A350-322D4BAB1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4759" name="Rectangle 6">
            <a:extLst>
              <a:ext uri="{FF2B5EF4-FFF2-40B4-BE49-F238E27FC236}">
                <a16:creationId xmlns:a16="http://schemas.microsoft.com/office/drawing/2014/main" id="{70C9DE45-E4AC-4C8E-B3B7-8383DB9C88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4760" name="Rectangle 7">
            <a:extLst>
              <a:ext uri="{FF2B5EF4-FFF2-40B4-BE49-F238E27FC236}">
                <a16:creationId xmlns:a16="http://schemas.microsoft.com/office/drawing/2014/main" id="{1EF9618B-5BBF-48DE-91E1-D6C98AB5B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1F7D02B-1814-4533-9117-24CAC0001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4D9863-ED97-4804-989D-95038E6A929B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FC580A3-2813-47AC-900D-910C633A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DA195CB-E309-48D4-B767-A28974031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7</a:t>
            </a:r>
          </a:p>
        </p:txBody>
      </p:sp>
      <p:sp>
        <p:nvSpPr>
          <p:cNvPr id="75781" name="Rectangle 4">
            <a:extLst>
              <a:ext uri="{FF2B5EF4-FFF2-40B4-BE49-F238E27FC236}">
                <a16:creationId xmlns:a16="http://schemas.microsoft.com/office/drawing/2014/main" id="{C6A73C31-2796-487A-ACEA-8262FA6C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2" name="Rectangle 5">
            <a:extLst>
              <a:ext uri="{FF2B5EF4-FFF2-40B4-BE49-F238E27FC236}">
                <a16:creationId xmlns:a16="http://schemas.microsoft.com/office/drawing/2014/main" id="{D12ACA70-5E13-4649-96C5-3AB07067C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5783" name="Rectangle 6">
            <a:extLst>
              <a:ext uri="{FF2B5EF4-FFF2-40B4-BE49-F238E27FC236}">
                <a16:creationId xmlns:a16="http://schemas.microsoft.com/office/drawing/2014/main" id="{9AE0B77D-F15A-4DA4-8D87-9EA4FF288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5784" name="Rectangle 7">
            <a:extLst>
              <a:ext uri="{FF2B5EF4-FFF2-40B4-BE49-F238E27FC236}">
                <a16:creationId xmlns:a16="http://schemas.microsoft.com/office/drawing/2014/main" id="{F6C57649-F04C-4306-9DEA-7E29C75F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FD42BB8-A0E2-4C3F-8C08-40AE5BDA10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F33344-BE16-410D-A68A-E11E99483076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1E88D84B-E5FA-4741-9554-795DCF70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B4A04FA-F544-4807-B5A1-1201BE7E8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8</a:t>
            </a:r>
          </a:p>
        </p:txBody>
      </p:sp>
      <p:sp>
        <p:nvSpPr>
          <p:cNvPr id="76805" name="Rectangle 4">
            <a:extLst>
              <a:ext uri="{FF2B5EF4-FFF2-40B4-BE49-F238E27FC236}">
                <a16:creationId xmlns:a16="http://schemas.microsoft.com/office/drawing/2014/main" id="{0C50D29C-AE5F-44A1-AB5C-F9104F477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6" name="Rectangle 5">
            <a:extLst>
              <a:ext uri="{FF2B5EF4-FFF2-40B4-BE49-F238E27FC236}">
                <a16:creationId xmlns:a16="http://schemas.microsoft.com/office/drawing/2014/main" id="{2D05FB16-0C63-428B-8E6A-F570AB53F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7" name="Rectangle 6">
            <a:extLst>
              <a:ext uri="{FF2B5EF4-FFF2-40B4-BE49-F238E27FC236}">
                <a16:creationId xmlns:a16="http://schemas.microsoft.com/office/drawing/2014/main" id="{579FD57C-9C47-4E47-B0E3-56FF0CE6C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6808" name="Rectangle 7">
            <a:extLst>
              <a:ext uri="{FF2B5EF4-FFF2-40B4-BE49-F238E27FC236}">
                <a16:creationId xmlns:a16="http://schemas.microsoft.com/office/drawing/2014/main" id="{D65B94E1-EA8D-48F9-9166-44700AC27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FE5959CF-30AB-45E1-B9EF-561FAFEE4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2DBEEF-A8AF-43EC-A3F6-6932295805C0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040EA177-EEE9-4EC4-9A85-921787A55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8D2CC5E7-822B-403E-BAE7-925C494A2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9</a:t>
            </a:r>
          </a:p>
        </p:txBody>
      </p:sp>
      <p:sp>
        <p:nvSpPr>
          <p:cNvPr id="77829" name="Rectangle 4">
            <a:extLst>
              <a:ext uri="{FF2B5EF4-FFF2-40B4-BE49-F238E27FC236}">
                <a16:creationId xmlns:a16="http://schemas.microsoft.com/office/drawing/2014/main" id="{1AFDADAE-301D-4DAC-886F-0859EC72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7830" name="Rectangle 5">
            <a:extLst>
              <a:ext uri="{FF2B5EF4-FFF2-40B4-BE49-F238E27FC236}">
                <a16:creationId xmlns:a16="http://schemas.microsoft.com/office/drawing/2014/main" id="{D7C1A97D-E4B0-4EF7-BEF2-6365C365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7831" name="Rectangle 6">
            <a:extLst>
              <a:ext uri="{FF2B5EF4-FFF2-40B4-BE49-F238E27FC236}">
                <a16:creationId xmlns:a16="http://schemas.microsoft.com/office/drawing/2014/main" id="{F8B3BCFF-0B65-4C41-B7DB-31BBA92B7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7832" name="Rectangle 7">
            <a:extLst>
              <a:ext uri="{FF2B5EF4-FFF2-40B4-BE49-F238E27FC236}">
                <a16:creationId xmlns:a16="http://schemas.microsoft.com/office/drawing/2014/main" id="{AC35FE3F-73A6-4EF7-ABB5-67094B475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31DAF74A-E1B8-4B57-8BF6-C9847A5A8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813667-BBE2-42E4-8A04-2413957A0319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99FAC613-D79A-4CD6-A449-1A1AAC66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9ADC0E0E-C7B6-4012-BB2B-8A8E9F6B5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10</a:t>
            </a:r>
          </a:p>
        </p:txBody>
      </p:sp>
      <p:sp>
        <p:nvSpPr>
          <p:cNvPr id="78853" name="Rectangle 4">
            <a:extLst>
              <a:ext uri="{FF2B5EF4-FFF2-40B4-BE49-F238E27FC236}">
                <a16:creationId xmlns:a16="http://schemas.microsoft.com/office/drawing/2014/main" id="{AED4099E-794F-436B-82E0-554E3F0B9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8854" name="Rectangle 5">
            <a:extLst>
              <a:ext uri="{FF2B5EF4-FFF2-40B4-BE49-F238E27FC236}">
                <a16:creationId xmlns:a16="http://schemas.microsoft.com/office/drawing/2014/main" id="{74B4350B-EA48-4CE5-9051-0AB0AC7AD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8855" name="Rectangle 6">
            <a:extLst>
              <a:ext uri="{FF2B5EF4-FFF2-40B4-BE49-F238E27FC236}">
                <a16:creationId xmlns:a16="http://schemas.microsoft.com/office/drawing/2014/main" id="{60493B99-104F-4A85-AC6C-E2497F8AE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8856" name="Rectangle 7">
            <a:extLst>
              <a:ext uri="{FF2B5EF4-FFF2-40B4-BE49-F238E27FC236}">
                <a16:creationId xmlns:a16="http://schemas.microsoft.com/office/drawing/2014/main" id="{373C4374-4F05-4118-8242-6DB1D9A0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9E63D50-765E-4BF9-B01F-4CC46D955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43DFE4-5E3D-4884-B11A-9267594896C2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290B9F7-E994-48AE-B732-4B67FC5A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95D7114E-0AD0-4BE2-B9CB-9CC6FABCB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13</a:t>
            </a:r>
          </a:p>
        </p:txBody>
      </p:sp>
      <p:sp>
        <p:nvSpPr>
          <p:cNvPr id="81925" name="Rectangle 4">
            <a:extLst>
              <a:ext uri="{FF2B5EF4-FFF2-40B4-BE49-F238E27FC236}">
                <a16:creationId xmlns:a16="http://schemas.microsoft.com/office/drawing/2014/main" id="{6CE97110-C89D-4208-B767-CEE65B60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6" name="Rectangle 5">
            <a:extLst>
              <a:ext uri="{FF2B5EF4-FFF2-40B4-BE49-F238E27FC236}">
                <a16:creationId xmlns:a16="http://schemas.microsoft.com/office/drawing/2014/main" id="{92A4CBA8-93E2-451C-9516-225B73ED6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7" name="Rectangle 6">
            <a:extLst>
              <a:ext uri="{FF2B5EF4-FFF2-40B4-BE49-F238E27FC236}">
                <a16:creationId xmlns:a16="http://schemas.microsoft.com/office/drawing/2014/main" id="{8A505257-E776-40FE-B35D-E8E8C70EA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81928" name="Rectangle 7">
            <a:extLst>
              <a:ext uri="{FF2B5EF4-FFF2-40B4-BE49-F238E27FC236}">
                <a16:creationId xmlns:a16="http://schemas.microsoft.com/office/drawing/2014/main" id="{4A0AF0FA-A34C-4231-8C51-A0A929B02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F79F67D1-1823-4AC9-8FDC-506407EDA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1B9487-178E-4459-B8C9-AA3CA04CC97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BF73B2AE-3441-4DC9-879F-0E074CF7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E896FEC1-97BE-433A-AB35-5B51DF5C3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16</a:t>
            </a:r>
          </a:p>
        </p:txBody>
      </p:sp>
      <p:sp>
        <p:nvSpPr>
          <p:cNvPr id="84997" name="Rectangle 4">
            <a:extLst>
              <a:ext uri="{FF2B5EF4-FFF2-40B4-BE49-F238E27FC236}">
                <a16:creationId xmlns:a16="http://schemas.microsoft.com/office/drawing/2014/main" id="{B7B494FE-0117-4540-962F-41CBDDD64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4998" name="Rectangle 5">
            <a:extLst>
              <a:ext uri="{FF2B5EF4-FFF2-40B4-BE49-F238E27FC236}">
                <a16:creationId xmlns:a16="http://schemas.microsoft.com/office/drawing/2014/main" id="{5D5EC331-BF50-4BF4-BB09-49AA8EC94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4999" name="Rectangle 6">
            <a:extLst>
              <a:ext uri="{FF2B5EF4-FFF2-40B4-BE49-F238E27FC236}">
                <a16:creationId xmlns:a16="http://schemas.microsoft.com/office/drawing/2014/main" id="{A748DCE2-39CA-4A34-896A-3ED6A81B4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85000" name="Rectangle 7">
            <a:extLst>
              <a:ext uri="{FF2B5EF4-FFF2-40B4-BE49-F238E27FC236}">
                <a16:creationId xmlns:a16="http://schemas.microsoft.com/office/drawing/2014/main" id="{72531AF6-AA6F-493B-9C86-9F8C43D7E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7D387828-06CE-4DEC-AFCA-96D24351E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1E88CF-B81D-466B-B3FF-480858D2FA64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F700894-1B17-4C7A-AA5C-AC4F8E8C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93F8DFE-4BAD-4106-B7F3-3B841DCE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18</a:t>
            </a:r>
          </a:p>
        </p:txBody>
      </p:sp>
      <p:sp>
        <p:nvSpPr>
          <p:cNvPr id="87045" name="Rectangle 4">
            <a:extLst>
              <a:ext uri="{FF2B5EF4-FFF2-40B4-BE49-F238E27FC236}">
                <a16:creationId xmlns:a16="http://schemas.microsoft.com/office/drawing/2014/main" id="{C51FAC35-A452-4AD8-8A91-1BB91955D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46" name="Rectangle 5">
            <a:extLst>
              <a:ext uri="{FF2B5EF4-FFF2-40B4-BE49-F238E27FC236}">
                <a16:creationId xmlns:a16="http://schemas.microsoft.com/office/drawing/2014/main" id="{014502FC-6C96-4753-9A93-FABA9342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47" name="Rectangle 6">
            <a:extLst>
              <a:ext uri="{FF2B5EF4-FFF2-40B4-BE49-F238E27FC236}">
                <a16:creationId xmlns:a16="http://schemas.microsoft.com/office/drawing/2014/main" id="{AED223D4-57E6-4F39-8AFA-7D97588BAD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87048" name="Rectangle 7">
            <a:extLst>
              <a:ext uri="{FF2B5EF4-FFF2-40B4-BE49-F238E27FC236}">
                <a16:creationId xmlns:a16="http://schemas.microsoft.com/office/drawing/2014/main" id="{A425243B-A263-4ABC-B02D-A440DDEE5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B5C24FB-09D6-4720-B2FD-85EBCC2B6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498D23-6FE2-4671-A787-319FE1B8CE26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FDC5FE64-CE95-415E-AD49-1A7485A1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52F6916-09B1-452B-9759-6DB0C77C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57349" name="Rectangle 4">
            <a:extLst>
              <a:ext uri="{FF2B5EF4-FFF2-40B4-BE49-F238E27FC236}">
                <a16:creationId xmlns:a16="http://schemas.microsoft.com/office/drawing/2014/main" id="{03DE6789-9AEA-46EC-91CE-ED7BE2528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50" name="Rectangle 5">
            <a:extLst>
              <a:ext uri="{FF2B5EF4-FFF2-40B4-BE49-F238E27FC236}">
                <a16:creationId xmlns:a16="http://schemas.microsoft.com/office/drawing/2014/main" id="{36F2A055-D9F6-4954-81B3-AD5E5BF45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51" name="Rectangle 6">
            <a:extLst>
              <a:ext uri="{FF2B5EF4-FFF2-40B4-BE49-F238E27FC236}">
                <a16:creationId xmlns:a16="http://schemas.microsoft.com/office/drawing/2014/main" id="{4FDDC341-F7FC-4F21-AE86-AF353CA3C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52" name="Rectangle 7">
            <a:extLst>
              <a:ext uri="{FF2B5EF4-FFF2-40B4-BE49-F238E27FC236}">
                <a16:creationId xmlns:a16="http://schemas.microsoft.com/office/drawing/2014/main" id="{995D60CD-A800-47C6-B0EA-1127D3A83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57353" name="Rectangle 8">
            <a:extLst>
              <a:ext uri="{FF2B5EF4-FFF2-40B4-BE49-F238E27FC236}">
                <a16:creationId xmlns:a16="http://schemas.microsoft.com/office/drawing/2014/main" id="{6A3ED850-ABEF-406F-9781-FE83DB22B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54" name="Rectangle 9">
            <a:extLst>
              <a:ext uri="{FF2B5EF4-FFF2-40B4-BE49-F238E27FC236}">
                <a16:creationId xmlns:a16="http://schemas.microsoft.com/office/drawing/2014/main" id="{12B6CA52-A41B-4303-A030-D1E38D54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355" name="Rectangle 10">
            <a:extLst>
              <a:ext uri="{FF2B5EF4-FFF2-40B4-BE49-F238E27FC236}">
                <a16:creationId xmlns:a16="http://schemas.microsoft.com/office/drawing/2014/main" id="{D0B2A44E-02E0-489C-94E3-F62DDD782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57356" name="Rectangle 11">
            <a:extLst>
              <a:ext uri="{FF2B5EF4-FFF2-40B4-BE49-F238E27FC236}">
                <a16:creationId xmlns:a16="http://schemas.microsoft.com/office/drawing/2014/main" id="{B767C17F-18F4-46A1-89A4-372901E76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1B34AAAF-ED66-41F8-A0A0-213E7DA4A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69FE55-65DF-4942-94C9-80FA56232B83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D5A66D01-6B1D-45CB-84E3-EBE465BF7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90E4106-BA34-43AB-AB5E-E42F5ACBF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19</a:t>
            </a:r>
          </a:p>
        </p:txBody>
      </p:sp>
      <p:sp>
        <p:nvSpPr>
          <p:cNvPr id="88069" name="Rectangle 4">
            <a:extLst>
              <a:ext uri="{FF2B5EF4-FFF2-40B4-BE49-F238E27FC236}">
                <a16:creationId xmlns:a16="http://schemas.microsoft.com/office/drawing/2014/main" id="{A891252D-73C8-4916-844A-E8CF3DD27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70" name="Rectangle 5">
            <a:extLst>
              <a:ext uri="{FF2B5EF4-FFF2-40B4-BE49-F238E27FC236}">
                <a16:creationId xmlns:a16="http://schemas.microsoft.com/office/drawing/2014/main" id="{186E891A-8152-4293-98C2-0BD137240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071" name="Rectangle 6">
            <a:extLst>
              <a:ext uri="{FF2B5EF4-FFF2-40B4-BE49-F238E27FC236}">
                <a16:creationId xmlns:a16="http://schemas.microsoft.com/office/drawing/2014/main" id="{61773124-4A32-431E-B817-7DF839BF46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88072" name="Rectangle 7">
            <a:extLst>
              <a:ext uri="{FF2B5EF4-FFF2-40B4-BE49-F238E27FC236}">
                <a16:creationId xmlns:a16="http://schemas.microsoft.com/office/drawing/2014/main" id="{BA203810-3607-4187-857E-9EB8CB588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F7253855-5C56-4AE9-9BD6-CE699CAF4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951411-C64E-4AB6-834B-EEF97DFB68B6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630051AC-9D0A-4FC5-92D6-218E8DD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BF1BE263-FB07-4826-9BCA-4DCFDF276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20</a:t>
            </a:r>
          </a:p>
        </p:txBody>
      </p:sp>
      <p:sp>
        <p:nvSpPr>
          <p:cNvPr id="89093" name="Rectangle 4">
            <a:extLst>
              <a:ext uri="{FF2B5EF4-FFF2-40B4-BE49-F238E27FC236}">
                <a16:creationId xmlns:a16="http://schemas.microsoft.com/office/drawing/2014/main" id="{9E4CF6CB-D200-4A09-826A-9061E1040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9094" name="Rectangle 5">
            <a:extLst>
              <a:ext uri="{FF2B5EF4-FFF2-40B4-BE49-F238E27FC236}">
                <a16:creationId xmlns:a16="http://schemas.microsoft.com/office/drawing/2014/main" id="{C8E07F14-D041-4935-9FC5-9F797B2F6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9095" name="Rectangle 6">
            <a:extLst>
              <a:ext uri="{FF2B5EF4-FFF2-40B4-BE49-F238E27FC236}">
                <a16:creationId xmlns:a16="http://schemas.microsoft.com/office/drawing/2014/main" id="{C7C0FDD7-E734-42EF-8729-925552FFEA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89096" name="Rectangle 7">
            <a:extLst>
              <a:ext uri="{FF2B5EF4-FFF2-40B4-BE49-F238E27FC236}">
                <a16:creationId xmlns:a16="http://schemas.microsoft.com/office/drawing/2014/main" id="{BD64955B-3D73-4BBD-948E-88C0BD8DF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EE5D11C9-7D42-4D60-90D7-DDA684ED16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0B602C-6063-47AE-9863-9E5CA9D51883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D0AD8FE3-A468-4452-B260-786A6819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BFC4C1D4-15D8-40C1-B682-2B2A9E9A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21</a:t>
            </a:r>
          </a:p>
        </p:txBody>
      </p:sp>
      <p:sp>
        <p:nvSpPr>
          <p:cNvPr id="90117" name="Rectangle 4">
            <a:extLst>
              <a:ext uri="{FF2B5EF4-FFF2-40B4-BE49-F238E27FC236}">
                <a16:creationId xmlns:a16="http://schemas.microsoft.com/office/drawing/2014/main" id="{D0EAA8AE-21DD-4973-B54F-56AA46BB7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118" name="Rectangle 5">
            <a:extLst>
              <a:ext uri="{FF2B5EF4-FFF2-40B4-BE49-F238E27FC236}">
                <a16:creationId xmlns:a16="http://schemas.microsoft.com/office/drawing/2014/main" id="{B5714F6D-01F6-42E4-93D8-4E019A9C5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119" name="Rectangle 6">
            <a:extLst>
              <a:ext uri="{FF2B5EF4-FFF2-40B4-BE49-F238E27FC236}">
                <a16:creationId xmlns:a16="http://schemas.microsoft.com/office/drawing/2014/main" id="{5ECD1748-EF07-4BCC-9C1A-3560254DD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0120" name="Rectangle 7">
            <a:extLst>
              <a:ext uri="{FF2B5EF4-FFF2-40B4-BE49-F238E27FC236}">
                <a16:creationId xmlns:a16="http://schemas.microsoft.com/office/drawing/2014/main" id="{F47F9756-D43D-4222-B610-2FF98F6A2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0939911A-A666-4699-A34E-DA20DB6189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6B47E7-C681-4E12-A50E-A2478452A1D1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A1F6A0FD-D737-4AE9-A48E-F24762A5F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99F036D8-743A-4A83-A1DF-3429C823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22</a:t>
            </a:r>
          </a:p>
        </p:txBody>
      </p:sp>
      <p:sp>
        <p:nvSpPr>
          <p:cNvPr id="91141" name="Rectangle 4">
            <a:extLst>
              <a:ext uri="{FF2B5EF4-FFF2-40B4-BE49-F238E27FC236}">
                <a16:creationId xmlns:a16="http://schemas.microsoft.com/office/drawing/2014/main" id="{38C362F8-3374-42FC-8396-08E92F533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88B2C050-502C-47F7-8EEF-9055F5842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E4264F0B-92FC-43C9-A0E7-3B00B54D4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1144" name="Rectangle 7">
            <a:extLst>
              <a:ext uri="{FF2B5EF4-FFF2-40B4-BE49-F238E27FC236}">
                <a16:creationId xmlns:a16="http://schemas.microsoft.com/office/drawing/2014/main" id="{CB007B60-08BB-410D-AF0D-47CB002D2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44ABB2D-C9BA-4E3F-B0F6-CE500DAC1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151011-896A-4A98-9A3E-205D1593CD0F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03936948-79B2-400C-8B81-F7ECEBD4E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DE3F002C-8FB0-4AF6-9EEA-28854AB2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23</a:t>
            </a:r>
          </a:p>
        </p:txBody>
      </p:sp>
      <p:sp>
        <p:nvSpPr>
          <p:cNvPr id="92165" name="Rectangle 4">
            <a:extLst>
              <a:ext uri="{FF2B5EF4-FFF2-40B4-BE49-F238E27FC236}">
                <a16:creationId xmlns:a16="http://schemas.microsoft.com/office/drawing/2014/main" id="{2BDDE7C8-9F9C-44C9-BC67-38B9178A2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6" name="Rectangle 5">
            <a:extLst>
              <a:ext uri="{FF2B5EF4-FFF2-40B4-BE49-F238E27FC236}">
                <a16:creationId xmlns:a16="http://schemas.microsoft.com/office/drawing/2014/main" id="{FF5B0535-7A0D-4082-B9E6-F42AD265F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7" name="Rectangle 6">
            <a:extLst>
              <a:ext uri="{FF2B5EF4-FFF2-40B4-BE49-F238E27FC236}">
                <a16:creationId xmlns:a16="http://schemas.microsoft.com/office/drawing/2014/main" id="{49CBE9CE-2CB7-435D-880E-20BB889510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2168" name="Rectangle 7">
            <a:extLst>
              <a:ext uri="{FF2B5EF4-FFF2-40B4-BE49-F238E27FC236}">
                <a16:creationId xmlns:a16="http://schemas.microsoft.com/office/drawing/2014/main" id="{A9692186-AD28-40E3-8C5D-F36475D5C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AA59FB9-45F4-43E9-87C8-856205314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91D8BA-E26B-45A4-B034-89BF1A4D8958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0C7CCC08-8F4B-40D3-94B3-0BE4E94A0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D98EC1E6-73D9-498C-81F2-DEC029330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24</a:t>
            </a:r>
          </a:p>
        </p:txBody>
      </p:sp>
      <p:sp>
        <p:nvSpPr>
          <p:cNvPr id="93189" name="Rectangle 4">
            <a:extLst>
              <a:ext uri="{FF2B5EF4-FFF2-40B4-BE49-F238E27FC236}">
                <a16:creationId xmlns:a16="http://schemas.microsoft.com/office/drawing/2014/main" id="{5C0DC61E-906B-4FAB-ADEB-3CB95AA4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3190" name="Rectangle 5">
            <a:extLst>
              <a:ext uri="{FF2B5EF4-FFF2-40B4-BE49-F238E27FC236}">
                <a16:creationId xmlns:a16="http://schemas.microsoft.com/office/drawing/2014/main" id="{A2CD5427-1CBE-4E4E-AC83-024120165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3191" name="Rectangle 6">
            <a:extLst>
              <a:ext uri="{FF2B5EF4-FFF2-40B4-BE49-F238E27FC236}">
                <a16:creationId xmlns:a16="http://schemas.microsoft.com/office/drawing/2014/main" id="{5A5090B9-D641-4377-BF76-B4CFEB2BD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3192" name="Rectangle 7">
            <a:extLst>
              <a:ext uri="{FF2B5EF4-FFF2-40B4-BE49-F238E27FC236}">
                <a16:creationId xmlns:a16="http://schemas.microsoft.com/office/drawing/2014/main" id="{FE7E238D-D0A7-4CC4-86A7-86563CAF4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47A282A5-0073-4B21-B0B3-4A2268591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CC7BDF-ABF5-4055-9904-253B29AB3E08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876E6937-63EC-4C14-9117-605E70D5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C57FDB8D-04DE-469F-BADA-FD739C7DE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</a:t>
            </a:r>
          </a:p>
        </p:txBody>
      </p:sp>
      <p:sp>
        <p:nvSpPr>
          <p:cNvPr id="94213" name="Rectangle 4">
            <a:extLst>
              <a:ext uri="{FF2B5EF4-FFF2-40B4-BE49-F238E27FC236}">
                <a16:creationId xmlns:a16="http://schemas.microsoft.com/office/drawing/2014/main" id="{68F44E66-E829-497C-AE31-6DE3234DD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4" name="Rectangle 5">
            <a:extLst>
              <a:ext uri="{FF2B5EF4-FFF2-40B4-BE49-F238E27FC236}">
                <a16:creationId xmlns:a16="http://schemas.microsoft.com/office/drawing/2014/main" id="{C98D3A5E-8B67-4F3B-A55C-83A3BFCCD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5" name="Rectangle 6">
            <a:extLst>
              <a:ext uri="{FF2B5EF4-FFF2-40B4-BE49-F238E27FC236}">
                <a16:creationId xmlns:a16="http://schemas.microsoft.com/office/drawing/2014/main" id="{F5D2748E-0EB7-4618-B1A5-6DA9DEE0D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6" name="Rectangle 7">
            <a:extLst>
              <a:ext uri="{FF2B5EF4-FFF2-40B4-BE49-F238E27FC236}">
                <a16:creationId xmlns:a16="http://schemas.microsoft.com/office/drawing/2014/main" id="{43CE475E-546F-42EB-B9B0-9B735F9A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</a:t>
            </a:r>
          </a:p>
        </p:txBody>
      </p:sp>
      <p:sp>
        <p:nvSpPr>
          <p:cNvPr id="94217" name="Rectangle 8">
            <a:extLst>
              <a:ext uri="{FF2B5EF4-FFF2-40B4-BE49-F238E27FC236}">
                <a16:creationId xmlns:a16="http://schemas.microsoft.com/office/drawing/2014/main" id="{788C9771-B9CD-4A20-AB11-2CBC47AFC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8" name="Rectangle 9">
            <a:extLst>
              <a:ext uri="{FF2B5EF4-FFF2-40B4-BE49-F238E27FC236}">
                <a16:creationId xmlns:a16="http://schemas.microsoft.com/office/drawing/2014/main" id="{2C437EC6-99FA-4AF5-B3AD-F3FFF7E0B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219" name="Rectangle 10">
            <a:extLst>
              <a:ext uri="{FF2B5EF4-FFF2-40B4-BE49-F238E27FC236}">
                <a16:creationId xmlns:a16="http://schemas.microsoft.com/office/drawing/2014/main" id="{ED5394CB-6027-47E2-928E-3A1D675543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4220" name="Rectangle 11">
            <a:extLst>
              <a:ext uri="{FF2B5EF4-FFF2-40B4-BE49-F238E27FC236}">
                <a16:creationId xmlns:a16="http://schemas.microsoft.com/office/drawing/2014/main" id="{6D447D6B-86DD-4E5D-9310-696512998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AF541E68-1D3A-40E8-A1DD-55A88E809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75E3CB-813C-43D6-A8D7-D767432120A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5A90DD90-325A-4AE2-8282-65A8904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FA07DCB3-56EC-4D6B-8D01-8B25973E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95237" name="Rectangle 4">
            <a:extLst>
              <a:ext uri="{FF2B5EF4-FFF2-40B4-BE49-F238E27FC236}">
                <a16:creationId xmlns:a16="http://schemas.microsoft.com/office/drawing/2014/main" id="{F52418D3-E05B-43D2-BE8D-7663E1A0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38" name="Rectangle 5">
            <a:extLst>
              <a:ext uri="{FF2B5EF4-FFF2-40B4-BE49-F238E27FC236}">
                <a16:creationId xmlns:a16="http://schemas.microsoft.com/office/drawing/2014/main" id="{450496F3-9146-424F-A850-03893A7B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39" name="Rectangle 6">
            <a:extLst>
              <a:ext uri="{FF2B5EF4-FFF2-40B4-BE49-F238E27FC236}">
                <a16:creationId xmlns:a16="http://schemas.microsoft.com/office/drawing/2014/main" id="{D750E24D-EB68-4697-B196-44537DE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40" name="Rectangle 7">
            <a:extLst>
              <a:ext uri="{FF2B5EF4-FFF2-40B4-BE49-F238E27FC236}">
                <a16:creationId xmlns:a16="http://schemas.microsoft.com/office/drawing/2014/main" id="{9EFC2117-DC8E-4CA5-BB42-0AC68096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</a:t>
            </a:r>
          </a:p>
        </p:txBody>
      </p:sp>
      <p:sp>
        <p:nvSpPr>
          <p:cNvPr id="95241" name="Rectangle 8">
            <a:extLst>
              <a:ext uri="{FF2B5EF4-FFF2-40B4-BE49-F238E27FC236}">
                <a16:creationId xmlns:a16="http://schemas.microsoft.com/office/drawing/2014/main" id="{838BBA15-4C0D-479C-9D59-CB33C9E45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42" name="Rectangle 9">
            <a:extLst>
              <a:ext uri="{FF2B5EF4-FFF2-40B4-BE49-F238E27FC236}">
                <a16:creationId xmlns:a16="http://schemas.microsoft.com/office/drawing/2014/main" id="{00C6B164-E28B-434E-B2D6-D977023A5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243" name="Rectangle 10">
            <a:extLst>
              <a:ext uri="{FF2B5EF4-FFF2-40B4-BE49-F238E27FC236}">
                <a16:creationId xmlns:a16="http://schemas.microsoft.com/office/drawing/2014/main" id="{4904E23F-C3D4-48D6-B569-662573295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5244" name="Rectangle 11">
            <a:extLst>
              <a:ext uri="{FF2B5EF4-FFF2-40B4-BE49-F238E27FC236}">
                <a16:creationId xmlns:a16="http://schemas.microsoft.com/office/drawing/2014/main" id="{3166D9E3-4DBB-4287-B4F3-8E5744E7F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8D5C21B3-6E5F-48A4-BA35-B1BF99E8E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0F463C-3001-4C31-ACBB-18935AE06D3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84828988-0FEE-4B71-BA1C-F28A06270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7A929B36-9744-443A-B29E-B7F4F6A6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96261" name="Rectangle 4">
            <a:extLst>
              <a:ext uri="{FF2B5EF4-FFF2-40B4-BE49-F238E27FC236}">
                <a16:creationId xmlns:a16="http://schemas.microsoft.com/office/drawing/2014/main" id="{31A92D86-3F1C-40E5-BB3D-CA91CCE27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2" name="Rectangle 5">
            <a:extLst>
              <a:ext uri="{FF2B5EF4-FFF2-40B4-BE49-F238E27FC236}">
                <a16:creationId xmlns:a16="http://schemas.microsoft.com/office/drawing/2014/main" id="{27EA9CB1-D0F2-4868-81E7-C86F7087D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3" name="Rectangle 6">
            <a:extLst>
              <a:ext uri="{FF2B5EF4-FFF2-40B4-BE49-F238E27FC236}">
                <a16:creationId xmlns:a16="http://schemas.microsoft.com/office/drawing/2014/main" id="{0C922A07-4D84-4B75-8CD3-089FD7E29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4" name="Rectangle 7">
            <a:extLst>
              <a:ext uri="{FF2B5EF4-FFF2-40B4-BE49-F238E27FC236}">
                <a16:creationId xmlns:a16="http://schemas.microsoft.com/office/drawing/2014/main" id="{E7B4869B-E528-40E3-ADE6-C3F6C207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96265" name="Rectangle 8">
            <a:extLst>
              <a:ext uri="{FF2B5EF4-FFF2-40B4-BE49-F238E27FC236}">
                <a16:creationId xmlns:a16="http://schemas.microsoft.com/office/drawing/2014/main" id="{82FF488A-144B-4DC6-93E8-43909762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6" name="Rectangle 9">
            <a:extLst>
              <a:ext uri="{FF2B5EF4-FFF2-40B4-BE49-F238E27FC236}">
                <a16:creationId xmlns:a16="http://schemas.microsoft.com/office/drawing/2014/main" id="{7A90EC5E-0888-4B54-A09E-5A303F739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6267" name="Rectangle 10">
            <a:extLst>
              <a:ext uri="{FF2B5EF4-FFF2-40B4-BE49-F238E27FC236}">
                <a16:creationId xmlns:a16="http://schemas.microsoft.com/office/drawing/2014/main" id="{F803FC90-CFC9-468E-B604-35C784642D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6268" name="Rectangle 11">
            <a:extLst>
              <a:ext uri="{FF2B5EF4-FFF2-40B4-BE49-F238E27FC236}">
                <a16:creationId xmlns:a16="http://schemas.microsoft.com/office/drawing/2014/main" id="{947FB1A5-13C6-4735-861E-E86E4CBBD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7C67DB2D-4BA1-407B-9725-FE7047FF7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4F672A-6B8E-42F5-AF88-D65B1613A610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9EC6BAD7-8E3A-49BA-BC4C-D46DC464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D9A76E8C-33FA-4494-86E0-424DFE0A2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4</a:t>
            </a:r>
          </a:p>
        </p:txBody>
      </p:sp>
      <p:sp>
        <p:nvSpPr>
          <p:cNvPr id="97285" name="Rectangle 4">
            <a:extLst>
              <a:ext uri="{FF2B5EF4-FFF2-40B4-BE49-F238E27FC236}">
                <a16:creationId xmlns:a16="http://schemas.microsoft.com/office/drawing/2014/main" id="{9A4651B3-4C88-48A2-916C-5E85374B0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86" name="Rectangle 5">
            <a:extLst>
              <a:ext uri="{FF2B5EF4-FFF2-40B4-BE49-F238E27FC236}">
                <a16:creationId xmlns:a16="http://schemas.microsoft.com/office/drawing/2014/main" id="{1E0856C7-5F1C-45EA-840B-686260A0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87" name="Rectangle 6">
            <a:extLst>
              <a:ext uri="{FF2B5EF4-FFF2-40B4-BE49-F238E27FC236}">
                <a16:creationId xmlns:a16="http://schemas.microsoft.com/office/drawing/2014/main" id="{07FC87B1-885E-4C6F-BA68-15330B15D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88" name="Rectangle 7">
            <a:extLst>
              <a:ext uri="{FF2B5EF4-FFF2-40B4-BE49-F238E27FC236}">
                <a16:creationId xmlns:a16="http://schemas.microsoft.com/office/drawing/2014/main" id="{20BC0383-1F80-4746-A11E-BCC7E5A0E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4</a:t>
            </a:r>
          </a:p>
        </p:txBody>
      </p:sp>
      <p:sp>
        <p:nvSpPr>
          <p:cNvPr id="97289" name="Rectangle 8">
            <a:extLst>
              <a:ext uri="{FF2B5EF4-FFF2-40B4-BE49-F238E27FC236}">
                <a16:creationId xmlns:a16="http://schemas.microsoft.com/office/drawing/2014/main" id="{7639C1E5-0CF6-42DB-9479-BE33672A6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90" name="Rectangle 9">
            <a:extLst>
              <a:ext uri="{FF2B5EF4-FFF2-40B4-BE49-F238E27FC236}">
                <a16:creationId xmlns:a16="http://schemas.microsoft.com/office/drawing/2014/main" id="{4A7B8BD9-F374-4FB3-A46E-0EFD9447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7291" name="Rectangle 10">
            <a:extLst>
              <a:ext uri="{FF2B5EF4-FFF2-40B4-BE49-F238E27FC236}">
                <a16:creationId xmlns:a16="http://schemas.microsoft.com/office/drawing/2014/main" id="{7B7AD2D1-2A9C-4455-AF01-82B09A22C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7292" name="Rectangle 11">
            <a:extLst>
              <a:ext uri="{FF2B5EF4-FFF2-40B4-BE49-F238E27FC236}">
                <a16:creationId xmlns:a16="http://schemas.microsoft.com/office/drawing/2014/main" id="{89E0E07F-8A93-4064-A706-D5E036E5D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695E5C9-10AE-42A2-8668-3B2538D83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C9EBFD-66E6-4683-AC2D-67AF25650E8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611D2F5-A947-48B8-95C8-4E8F6C214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06B27DE-CB96-4683-9C36-82906C548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58373" name="Rectangle 4">
            <a:extLst>
              <a:ext uri="{FF2B5EF4-FFF2-40B4-BE49-F238E27FC236}">
                <a16:creationId xmlns:a16="http://schemas.microsoft.com/office/drawing/2014/main" id="{AB0ED4F1-E09B-4AEB-BBCC-660A6F0B5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4" name="Rectangle 5">
            <a:extLst>
              <a:ext uri="{FF2B5EF4-FFF2-40B4-BE49-F238E27FC236}">
                <a16:creationId xmlns:a16="http://schemas.microsoft.com/office/drawing/2014/main" id="{BBBC9FFA-EB1C-4049-9A35-4F50AFFF2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id="{4AD70F2B-B7CB-45BC-BFD6-E50648904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6" name="Rectangle 7">
            <a:extLst>
              <a:ext uri="{FF2B5EF4-FFF2-40B4-BE49-F238E27FC236}">
                <a16:creationId xmlns:a16="http://schemas.microsoft.com/office/drawing/2014/main" id="{B57B8D9C-764A-4B08-A728-D57109870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58377" name="Rectangle 8">
            <a:extLst>
              <a:ext uri="{FF2B5EF4-FFF2-40B4-BE49-F238E27FC236}">
                <a16:creationId xmlns:a16="http://schemas.microsoft.com/office/drawing/2014/main" id="{7F90BE76-BCFE-4B44-88E8-FEC69079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8" name="Rectangle 9">
            <a:extLst>
              <a:ext uri="{FF2B5EF4-FFF2-40B4-BE49-F238E27FC236}">
                <a16:creationId xmlns:a16="http://schemas.microsoft.com/office/drawing/2014/main" id="{287F3D79-BBB0-41B2-8F76-032E5074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379" name="Rectangle 10">
            <a:extLst>
              <a:ext uri="{FF2B5EF4-FFF2-40B4-BE49-F238E27FC236}">
                <a16:creationId xmlns:a16="http://schemas.microsoft.com/office/drawing/2014/main" id="{025DEA47-F1B0-4BDE-9EE8-8BAF71980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58380" name="Rectangle 11">
            <a:extLst>
              <a:ext uri="{FF2B5EF4-FFF2-40B4-BE49-F238E27FC236}">
                <a16:creationId xmlns:a16="http://schemas.microsoft.com/office/drawing/2014/main" id="{14438F4B-90F9-408C-B6E7-99840CA00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DAB63B00-BBC6-43A3-89B4-18633D8DD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E8FB3F-A722-48FC-95F2-71883ECA29FF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97F8F418-4ADF-4993-9FDD-801475B6B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8A6E096B-6341-4ECE-9A60-F27940FB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5</a:t>
            </a:r>
          </a:p>
        </p:txBody>
      </p:sp>
      <p:sp>
        <p:nvSpPr>
          <p:cNvPr id="98309" name="Rectangle 4">
            <a:extLst>
              <a:ext uri="{FF2B5EF4-FFF2-40B4-BE49-F238E27FC236}">
                <a16:creationId xmlns:a16="http://schemas.microsoft.com/office/drawing/2014/main" id="{071EB923-4B90-40FD-9F8F-7C5B143C9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10" name="Rectangle 5">
            <a:extLst>
              <a:ext uri="{FF2B5EF4-FFF2-40B4-BE49-F238E27FC236}">
                <a16:creationId xmlns:a16="http://schemas.microsoft.com/office/drawing/2014/main" id="{700AADB8-9378-4A3D-92D8-70FD86E6C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11" name="Rectangle 6">
            <a:extLst>
              <a:ext uri="{FF2B5EF4-FFF2-40B4-BE49-F238E27FC236}">
                <a16:creationId xmlns:a16="http://schemas.microsoft.com/office/drawing/2014/main" id="{1B406A1D-160B-4315-86DF-8AB1FBB37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12" name="Rectangle 7">
            <a:extLst>
              <a:ext uri="{FF2B5EF4-FFF2-40B4-BE49-F238E27FC236}">
                <a16:creationId xmlns:a16="http://schemas.microsoft.com/office/drawing/2014/main" id="{D5DD6238-10DC-4E8A-9F09-F0AE6FC09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5</a:t>
            </a:r>
          </a:p>
        </p:txBody>
      </p:sp>
      <p:sp>
        <p:nvSpPr>
          <p:cNvPr id="98313" name="Rectangle 8">
            <a:extLst>
              <a:ext uri="{FF2B5EF4-FFF2-40B4-BE49-F238E27FC236}">
                <a16:creationId xmlns:a16="http://schemas.microsoft.com/office/drawing/2014/main" id="{BBB22C0F-4E26-4A3B-9D48-50735281D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14" name="Rectangle 9">
            <a:extLst>
              <a:ext uri="{FF2B5EF4-FFF2-40B4-BE49-F238E27FC236}">
                <a16:creationId xmlns:a16="http://schemas.microsoft.com/office/drawing/2014/main" id="{FFC96A92-BA5E-496B-AB9C-2E7865052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8315" name="Rectangle 10">
            <a:extLst>
              <a:ext uri="{FF2B5EF4-FFF2-40B4-BE49-F238E27FC236}">
                <a16:creationId xmlns:a16="http://schemas.microsoft.com/office/drawing/2014/main" id="{7FB7A9AF-B659-41DA-8144-AACB329F6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8316" name="Rectangle 11">
            <a:extLst>
              <a:ext uri="{FF2B5EF4-FFF2-40B4-BE49-F238E27FC236}">
                <a16:creationId xmlns:a16="http://schemas.microsoft.com/office/drawing/2014/main" id="{8332E740-9C38-4A3F-9154-491A69E4C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6B85A35C-1EC0-45AB-98C8-810C0437F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A5E690-081C-4D66-B585-25E1F9D82C8C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EF922854-8B48-4CDA-B848-4049A6764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5BEB75F8-5754-4CFF-8CD5-DBD40371A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99333" name="Rectangle 4">
            <a:extLst>
              <a:ext uri="{FF2B5EF4-FFF2-40B4-BE49-F238E27FC236}">
                <a16:creationId xmlns:a16="http://schemas.microsoft.com/office/drawing/2014/main" id="{86781EC5-7533-4D94-8A81-55A18C940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4" name="Rectangle 5">
            <a:extLst>
              <a:ext uri="{FF2B5EF4-FFF2-40B4-BE49-F238E27FC236}">
                <a16:creationId xmlns:a16="http://schemas.microsoft.com/office/drawing/2014/main" id="{5947805E-071F-4D9F-BB75-B951AF645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5" name="Rectangle 6">
            <a:extLst>
              <a:ext uri="{FF2B5EF4-FFF2-40B4-BE49-F238E27FC236}">
                <a16:creationId xmlns:a16="http://schemas.microsoft.com/office/drawing/2014/main" id="{70E5EE40-B9D4-4AA7-8562-43ACF47A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6" name="Rectangle 7">
            <a:extLst>
              <a:ext uri="{FF2B5EF4-FFF2-40B4-BE49-F238E27FC236}">
                <a16:creationId xmlns:a16="http://schemas.microsoft.com/office/drawing/2014/main" id="{53BF87DA-F56C-49A5-BA98-12176FCE4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99337" name="Rectangle 8">
            <a:extLst>
              <a:ext uri="{FF2B5EF4-FFF2-40B4-BE49-F238E27FC236}">
                <a16:creationId xmlns:a16="http://schemas.microsoft.com/office/drawing/2014/main" id="{2F8BA8CE-C272-4225-A31E-4B4F33CE1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8" name="Rectangle 9">
            <a:extLst>
              <a:ext uri="{FF2B5EF4-FFF2-40B4-BE49-F238E27FC236}">
                <a16:creationId xmlns:a16="http://schemas.microsoft.com/office/drawing/2014/main" id="{96C6EEE5-6641-42E9-83EB-B2C70203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9339" name="Rectangle 10">
            <a:extLst>
              <a:ext uri="{FF2B5EF4-FFF2-40B4-BE49-F238E27FC236}">
                <a16:creationId xmlns:a16="http://schemas.microsoft.com/office/drawing/2014/main" id="{4D13F5AC-D039-4A83-B9B8-B816333C1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99340" name="Rectangle 11">
            <a:extLst>
              <a:ext uri="{FF2B5EF4-FFF2-40B4-BE49-F238E27FC236}">
                <a16:creationId xmlns:a16="http://schemas.microsoft.com/office/drawing/2014/main" id="{60E7A16E-56BC-4D95-BFE0-A86979237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07A8900C-55F9-4D7A-8A04-5EE827207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C01384-23F0-4A56-8478-4CADCCAAB98C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967779E8-915B-436D-96B4-ABFAE5E98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2265CCE5-81E1-4942-8C14-931359870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7</a:t>
            </a:r>
          </a:p>
        </p:txBody>
      </p:sp>
      <p:sp>
        <p:nvSpPr>
          <p:cNvPr id="100357" name="Rectangle 4">
            <a:extLst>
              <a:ext uri="{FF2B5EF4-FFF2-40B4-BE49-F238E27FC236}">
                <a16:creationId xmlns:a16="http://schemas.microsoft.com/office/drawing/2014/main" id="{AD35F609-A332-4D86-ADBB-5F32B01C8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58" name="Rectangle 5">
            <a:extLst>
              <a:ext uri="{FF2B5EF4-FFF2-40B4-BE49-F238E27FC236}">
                <a16:creationId xmlns:a16="http://schemas.microsoft.com/office/drawing/2014/main" id="{E8610734-4354-4347-BACE-9A0FB7F8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59" name="Rectangle 6">
            <a:extLst>
              <a:ext uri="{FF2B5EF4-FFF2-40B4-BE49-F238E27FC236}">
                <a16:creationId xmlns:a16="http://schemas.microsoft.com/office/drawing/2014/main" id="{880DB118-8429-472E-B8CE-3EA26818C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60" name="Rectangle 7">
            <a:extLst>
              <a:ext uri="{FF2B5EF4-FFF2-40B4-BE49-F238E27FC236}">
                <a16:creationId xmlns:a16="http://schemas.microsoft.com/office/drawing/2014/main" id="{A7E1DD9D-4C45-4B10-B3BD-00C46E4CA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7</a:t>
            </a:r>
          </a:p>
        </p:txBody>
      </p:sp>
      <p:sp>
        <p:nvSpPr>
          <p:cNvPr id="100361" name="Rectangle 8">
            <a:extLst>
              <a:ext uri="{FF2B5EF4-FFF2-40B4-BE49-F238E27FC236}">
                <a16:creationId xmlns:a16="http://schemas.microsoft.com/office/drawing/2014/main" id="{625EFDB7-03E4-42EE-A478-0EFD27E1D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62" name="Rectangle 9">
            <a:extLst>
              <a:ext uri="{FF2B5EF4-FFF2-40B4-BE49-F238E27FC236}">
                <a16:creationId xmlns:a16="http://schemas.microsoft.com/office/drawing/2014/main" id="{3DC7EEB2-BDDD-44D3-BB57-BD9A5D084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363" name="Rectangle 10">
            <a:extLst>
              <a:ext uri="{FF2B5EF4-FFF2-40B4-BE49-F238E27FC236}">
                <a16:creationId xmlns:a16="http://schemas.microsoft.com/office/drawing/2014/main" id="{3EF8C942-072F-40F4-81F2-6C2097A73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00364" name="Rectangle 11">
            <a:extLst>
              <a:ext uri="{FF2B5EF4-FFF2-40B4-BE49-F238E27FC236}">
                <a16:creationId xmlns:a16="http://schemas.microsoft.com/office/drawing/2014/main" id="{816428AA-E0E0-4743-BD2F-BC12BD893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C390D07B-860F-49B6-9DBB-A8AC827F31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D9275A-0EEA-441E-BCA9-80BB0A3FE0AA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40A9AF41-4EB9-474B-8F59-FB2CA553B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2474E066-0BC2-4BD2-8D45-76247CD16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8</a:t>
            </a:r>
          </a:p>
        </p:txBody>
      </p:sp>
      <p:sp>
        <p:nvSpPr>
          <p:cNvPr id="101381" name="Rectangle 4">
            <a:extLst>
              <a:ext uri="{FF2B5EF4-FFF2-40B4-BE49-F238E27FC236}">
                <a16:creationId xmlns:a16="http://schemas.microsoft.com/office/drawing/2014/main" id="{F642A10D-4F9F-44E6-B602-2A4D79012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2" name="Rectangle 5">
            <a:extLst>
              <a:ext uri="{FF2B5EF4-FFF2-40B4-BE49-F238E27FC236}">
                <a16:creationId xmlns:a16="http://schemas.microsoft.com/office/drawing/2014/main" id="{50CA6D96-2F17-49A0-923E-2A865C55E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3" name="Rectangle 6">
            <a:extLst>
              <a:ext uri="{FF2B5EF4-FFF2-40B4-BE49-F238E27FC236}">
                <a16:creationId xmlns:a16="http://schemas.microsoft.com/office/drawing/2014/main" id="{43DCA1F9-5078-4AFE-BA47-A238C2039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4" name="Rectangle 7">
            <a:extLst>
              <a:ext uri="{FF2B5EF4-FFF2-40B4-BE49-F238E27FC236}">
                <a16:creationId xmlns:a16="http://schemas.microsoft.com/office/drawing/2014/main" id="{8C4FCFBC-6E39-4897-97A8-2060B99DD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8</a:t>
            </a:r>
          </a:p>
        </p:txBody>
      </p:sp>
      <p:sp>
        <p:nvSpPr>
          <p:cNvPr id="101385" name="Rectangle 8">
            <a:extLst>
              <a:ext uri="{FF2B5EF4-FFF2-40B4-BE49-F238E27FC236}">
                <a16:creationId xmlns:a16="http://schemas.microsoft.com/office/drawing/2014/main" id="{D911743B-1740-493F-B094-AB1C91BC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6" name="Rectangle 9">
            <a:extLst>
              <a:ext uri="{FF2B5EF4-FFF2-40B4-BE49-F238E27FC236}">
                <a16:creationId xmlns:a16="http://schemas.microsoft.com/office/drawing/2014/main" id="{0FF933CA-ECCA-4ACB-8F72-3614BAD35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1387" name="Rectangle 10">
            <a:extLst>
              <a:ext uri="{FF2B5EF4-FFF2-40B4-BE49-F238E27FC236}">
                <a16:creationId xmlns:a16="http://schemas.microsoft.com/office/drawing/2014/main" id="{DA2F5361-ED91-4956-8DDA-97D180A8E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01388" name="Rectangle 11">
            <a:extLst>
              <a:ext uri="{FF2B5EF4-FFF2-40B4-BE49-F238E27FC236}">
                <a16:creationId xmlns:a16="http://schemas.microsoft.com/office/drawing/2014/main" id="{40FC6D40-CFC2-4BB7-BB12-D9747E25E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71C6F3C0-97F2-4729-9C12-87B4C2549D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4D8D18-6A29-40EA-84A7-EBA087CD2B1C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2BC0C2A3-4819-4E8C-9D97-9CA740668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7A6031C5-92E6-4921-93B0-97280E176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9</a:t>
            </a:r>
          </a:p>
        </p:txBody>
      </p:sp>
      <p:sp>
        <p:nvSpPr>
          <p:cNvPr id="102405" name="Rectangle 4">
            <a:extLst>
              <a:ext uri="{FF2B5EF4-FFF2-40B4-BE49-F238E27FC236}">
                <a16:creationId xmlns:a16="http://schemas.microsoft.com/office/drawing/2014/main" id="{4381B27F-E27C-4180-9E05-838625915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6" name="Rectangle 5">
            <a:extLst>
              <a:ext uri="{FF2B5EF4-FFF2-40B4-BE49-F238E27FC236}">
                <a16:creationId xmlns:a16="http://schemas.microsoft.com/office/drawing/2014/main" id="{0938875C-1578-42CC-9393-DAA926B1F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7" name="Rectangle 6">
            <a:extLst>
              <a:ext uri="{FF2B5EF4-FFF2-40B4-BE49-F238E27FC236}">
                <a16:creationId xmlns:a16="http://schemas.microsoft.com/office/drawing/2014/main" id="{72DA20F4-8AED-4DFD-B632-ACC0B1824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8" name="Rectangle 7">
            <a:extLst>
              <a:ext uri="{FF2B5EF4-FFF2-40B4-BE49-F238E27FC236}">
                <a16:creationId xmlns:a16="http://schemas.microsoft.com/office/drawing/2014/main" id="{B55D26AA-822F-4994-B29E-6FF61C4DB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9</a:t>
            </a:r>
          </a:p>
        </p:txBody>
      </p:sp>
      <p:sp>
        <p:nvSpPr>
          <p:cNvPr id="102409" name="Rectangle 8">
            <a:extLst>
              <a:ext uri="{FF2B5EF4-FFF2-40B4-BE49-F238E27FC236}">
                <a16:creationId xmlns:a16="http://schemas.microsoft.com/office/drawing/2014/main" id="{3D6167EB-7E8B-45A6-9620-1F05761D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10" name="Rectangle 9">
            <a:extLst>
              <a:ext uri="{FF2B5EF4-FFF2-40B4-BE49-F238E27FC236}">
                <a16:creationId xmlns:a16="http://schemas.microsoft.com/office/drawing/2014/main" id="{C025AA72-D73E-4506-BFB5-5B5354F43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11" name="Rectangle 10">
            <a:extLst>
              <a:ext uri="{FF2B5EF4-FFF2-40B4-BE49-F238E27FC236}">
                <a16:creationId xmlns:a16="http://schemas.microsoft.com/office/drawing/2014/main" id="{548B54E3-4916-4DBF-8154-198C2FB5A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02412" name="Rectangle 11">
            <a:extLst>
              <a:ext uri="{FF2B5EF4-FFF2-40B4-BE49-F238E27FC236}">
                <a16:creationId xmlns:a16="http://schemas.microsoft.com/office/drawing/2014/main" id="{A09D1A32-313B-4CDA-A58B-3C3488702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B171CD1-9149-48B5-A0B4-AEB9E2B8B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3D6BC5-9075-40DB-AC93-ADB2AAE1298C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63BF4CEE-9FF5-45A3-80AF-D5F1328A9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2D458911-2A64-4AEF-8CAA-4E917D85D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10</a:t>
            </a:r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DF557621-6EDF-4E7D-99A8-B4A2CE47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30" name="Rectangle 5">
            <a:extLst>
              <a:ext uri="{FF2B5EF4-FFF2-40B4-BE49-F238E27FC236}">
                <a16:creationId xmlns:a16="http://schemas.microsoft.com/office/drawing/2014/main" id="{BF70797B-44E2-4586-B0DA-CB9C7A2B8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31" name="Rectangle 6">
            <a:extLst>
              <a:ext uri="{FF2B5EF4-FFF2-40B4-BE49-F238E27FC236}">
                <a16:creationId xmlns:a16="http://schemas.microsoft.com/office/drawing/2014/main" id="{73473BC2-A4B1-4807-BBB9-9E74FD54E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32" name="Rectangle 7">
            <a:extLst>
              <a:ext uri="{FF2B5EF4-FFF2-40B4-BE49-F238E27FC236}">
                <a16:creationId xmlns:a16="http://schemas.microsoft.com/office/drawing/2014/main" id="{C64238F4-3868-4797-88D1-6A9FDB52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10</a:t>
            </a:r>
          </a:p>
        </p:txBody>
      </p:sp>
      <p:sp>
        <p:nvSpPr>
          <p:cNvPr id="103433" name="Rectangle 8">
            <a:extLst>
              <a:ext uri="{FF2B5EF4-FFF2-40B4-BE49-F238E27FC236}">
                <a16:creationId xmlns:a16="http://schemas.microsoft.com/office/drawing/2014/main" id="{343C6714-780B-4556-A824-68211463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34" name="Rectangle 9">
            <a:extLst>
              <a:ext uri="{FF2B5EF4-FFF2-40B4-BE49-F238E27FC236}">
                <a16:creationId xmlns:a16="http://schemas.microsoft.com/office/drawing/2014/main" id="{4BD2D32D-0B95-4770-8E1B-388FCFF69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435" name="Rectangle 10">
            <a:extLst>
              <a:ext uri="{FF2B5EF4-FFF2-40B4-BE49-F238E27FC236}">
                <a16:creationId xmlns:a16="http://schemas.microsoft.com/office/drawing/2014/main" id="{296C998C-BF52-4C6F-A19B-05AF7194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03436" name="Rectangle 11">
            <a:extLst>
              <a:ext uri="{FF2B5EF4-FFF2-40B4-BE49-F238E27FC236}">
                <a16:creationId xmlns:a16="http://schemas.microsoft.com/office/drawing/2014/main" id="{E62ADD13-3B6C-46D4-BE5F-FE8732A9F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196AF09A-166B-4E34-8967-F758193D9B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AB868F-E172-4C41-A878-B412D4E79215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888462E3-6B30-4C44-B584-3F8A4B332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265EE789-2397-4275-9ADD-4E596BC07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D3506B5-718C-4875-8B82-692CEA80C0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959186-C684-45CE-8FBC-CC20C65CB886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984A093-1F57-4ECE-B47C-BF0AF6280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235CD100-051A-4075-8758-655FA8013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4</a:t>
            </a:r>
          </a:p>
        </p:txBody>
      </p:sp>
      <p:sp>
        <p:nvSpPr>
          <p:cNvPr id="59397" name="Rectangle 4">
            <a:extLst>
              <a:ext uri="{FF2B5EF4-FFF2-40B4-BE49-F238E27FC236}">
                <a16:creationId xmlns:a16="http://schemas.microsoft.com/office/drawing/2014/main" id="{755D5926-A79E-46E7-88D3-CDF90BC85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398" name="Rectangle 5">
            <a:extLst>
              <a:ext uri="{FF2B5EF4-FFF2-40B4-BE49-F238E27FC236}">
                <a16:creationId xmlns:a16="http://schemas.microsoft.com/office/drawing/2014/main" id="{FB64CDAE-93D6-41EF-801F-386E5441E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399" name="Rectangle 6">
            <a:extLst>
              <a:ext uri="{FF2B5EF4-FFF2-40B4-BE49-F238E27FC236}">
                <a16:creationId xmlns:a16="http://schemas.microsoft.com/office/drawing/2014/main" id="{1AFA87BD-24D1-4586-BC4F-2324978A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400" name="Rectangle 7">
            <a:extLst>
              <a:ext uri="{FF2B5EF4-FFF2-40B4-BE49-F238E27FC236}">
                <a16:creationId xmlns:a16="http://schemas.microsoft.com/office/drawing/2014/main" id="{4014C358-CEAF-4348-87DE-ACF2C9F4C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4</a:t>
            </a:r>
          </a:p>
        </p:txBody>
      </p:sp>
      <p:sp>
        <p:nvSpPr>
          <p:cNvPr id="59401" name="Rectangle 8">
            <a:extLst>
              <a:ext uri="{FF2B5EF4-FFF2-40B4-BE49-F238E27FC236}">
                <a16:creationId xmlns:a16="http://schemas.microsoft.com/office/drawing/2014/main" id="{FF00D9AC-EB02-452F-BB0D-C807082DA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402" name="Rectangle 9">
            <a:extLst>
              <a:ext uri="{FF2B5EF4-FFF2-40B4-BE49-F238E27FC236}">
                <a16:creationId xmlns:a16="http://schemas.microsoft.com/office/drawing/2014/main" id="{01D3154C-2AEC-41FD-A030-766BC68E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403" name="Rectangle 10">
            <a:extLst>
              <a:ext uri="{FF2B5EF4-FFF2-40B4-BE49-F238E27FC236}">
                <a16:creationId xmlns:a16="http://schemas.microsoft.com/office/drawing/2014/main" id="{169BDE98-F2A7-4355-AEFC-D37F1AE97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59404" name="Rectangle 11">
            <a:extLst>
              <a:ext uri="{FF2B5EF4-FFF2-40B4-BE49-F238E27FC236}">
                <a16:creationId xmlns:a16="http://schemas.microsoft.com/office/drawing/2014/main" id="{0C104020-9D4F-4266-AA11-B403D7EDE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3B890915-A67A-4923-8810-2DE19763D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8DA401-FDD1-44E1-9D2B-375E7A5FA46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B7CD899-6868-4F83-9E7C-3FC382F17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D46CC7DB-452B-47A7-BAC4-A69B86CC4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61445" name="Rectangle 4">
            <a:extLst>
              <a:ext uri="{FF2B5EF4-FFF2-40B4-BE49-F238E27FC236}">
                <a16:creationId xmlns:a16="http://schemas.microsoft.com/office/drawing/2014/main" id="{4EB2330A-D0ED-4BFC-8A8D-7FDB853E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46" name="Rectangle 5">
            <a:extLst>
              <a:ext uri="{FF2B5EF4-FFF2-40B4-BE49-F238E27FC236}">
                <a16:creationId xmlns:a16="http://schemas.microsoft.com/office/drawing/2014/main" id="{23DC5BB4-BC2A-43CA-9DE8-3E3E0EFD2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47" name="Rectangle 6">
            <a:extLst>
              <a:ext uri="{FF2B5EF4-FFF2-40B4-BE49-F238E27FC236}">
                <a16:creationId xmlns:a16="http://schemas.microsoft.com/office/drawing/2014/main" id="{E2BB8774-2621-41EA-AD1F-590B0EA8E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48" name="Rectangle 7">
            <a:extLst>
              <a:ext uri="{FF2B5EF4-FFF2-40B4-BE49-F238E27FC236}">
                <a16:creationId xmlns:a16="http://schemas.microsoft.com/office/drawing/2014/main" id="{32C15BF0-2BDB-49C7-AABE-2089C573A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61449" name="Rectangle 8">
            <a:extLst>
              <a:ext uri="{FF2B5EF4-FFF2-40B4-BE49-F238E27FC236}">
                <a16:creationId xmlns:a16="http://schemas.microsoft.com/office/drawing/2014/main" id="{580AF0B3-5262-4678-A457-BA7C0B194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50" name="Rectangle 9">
            <a:extLst>
              <a:ext uri="{FF2B5EF4-FFF2-40B4-BE49-F238E27FC236}">
                <a16:creationId xmlns:a16="http://schemas.microsoft.com/office/drawing/2014/main" id="{030C5A61-2AA2-4339-8FF9-A87F26602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51" name="Rectangle 10">
            <a:extLst>
              <a:ext uri="{FF2B5EF4-FFF2-40B4-BE49-F238E27FC236}">
                <a16:creationId xmlns:a16="http://schemas.microsoft.com/office/drawing/2014/main" id="{0ABCA361-D743-4494-8366-FA4AB65C6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1452" name="Rectangle 11">
            <a:extLst>
              <a:ext uri="{FF2B5EF4-FFF2-40B4-BE49-F238E27FC236}">
                <a16:creationId xmlns:a16="http://schemas.microsoft.com/office/drawing/2014/main" id="{A7D47465-2BA7-4710-BE91-50954677D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B62B2DF-F43A-4BD1-8F19-BB98FA456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A6D92D-B519-4DB3-94A7-371F49AF072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BE8F020-C764-42FC-88A2-4A73AAAD2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C6BD26C4-D40D-454A-BE71-9C940A5CF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8</a:t>
            </a:r>
          </a:p>
        </p:txBody>
      </p:sp>
      <p:sp>
        <p:nvSpPr>
          <p:cNvPr id="63493" name="Rectangle 4">
            <a:extLst>
              <a:ext uri="{FF2B5EF4-FFF2-40B4-BE49-F238E27FC236}">
                <a16:creationId xmlns:a16="http://schemas.microsoft.com/office/drawing/2014/main" id="{F65951BE-E485-4A32-BD2B-4E18FB5B0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4" name="Rectangle 5">
            <a:extLst>
              <a:ext uri="{FF2B5EF4-FFF2-40B4-BE49-F238E27FC236}">
                <a16:creationId xmlns:a16="http://schemas.microsoft.com/office/drawing/2014/main" id="{BCDD19B5-BB84-462F-9B38-2EA016952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5" name="Rectangle 6">
            <a:extLst>
              <a:ext uri="{FF2B5EF4-FFF2-40B4-BE49-F238E27FC236}">
                <a16:creationId xmlns:a16="http://schemas.microsoft.com/office/drawing/2014/main" id="{1A4C8976-3A8F-4A43-8E88-353142E8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6" name="Rectangle 7">
            <a:extLst>
              <a:ext uri="{FF2B5EF4-FFF2-40B4-BE49-F238E27FC236}">
                <a16:creationId xmlns:a16="http://schemas.microsoft.com/office/drawing/2014/main" id="{3C798BF9-3556-4042-B711-6DF2F3C1D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8</a:t>
            </a:r>
          </a:p>
        </p:txBody>
      </p:sp>
      <p:sp>
        <p:nvSpPr>
          <p:cNvPr id="63497" name="Rectangle 8">
            <a:extLst>
              <a:ext uri="{FF2B5EF4-FFF2-40B4-BE49-F238E27FC236}">
                <a16:creationId xmlns:a16="http://schemas.microsoft.com/office/drawing/2014/main" id="{15855B1C-9F10-450A-9BA2-8934C68A1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8" name="Rectangle 9">
            <a:extLst>
              <a:ext uri="{FF2B5EF4-FFF2-40B4-BE49-F238E27FC236}">
                <a16:creationId xmlns:a16="http://schemas.microsoft.com/office/drawing/2014/main" id="{C17208E8-6A5F-4F85-82EA-C18D2C39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9" name="Rectangle 10">
            <a:extLst>
              <a:ext uri="{FF2B5EF4-FFF2-40B4-BE49-F238E27FC236}">
                <a16:creationId xmlns:a16="http://schemas.microsoft.com/office/drawing/2014/main" id="{A1D86E7A-26FB-43E2-BF41-8D1E89149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3500" name="Rectangle 11">
            <a:extLst>
              <a:ext uri="{FF2B5EF4-FFF2-40B4-BE49-F238E27FC236}">
                <a16:creationId xmlns:a16="http://schemas.microsoft.com/office/drawing/2014/main" id="{389A7FAE-5436-4EDC-99C5-CCF5CDD8D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8E8F81E9-C958-47D2-9874-B2C1605717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5AF8AE-0CF8-4053-9FF0-9519B1236C7C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E2F92C5-07A0-4FBE-98B9-7DC54219C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6BC7C75D-1908-47F1-9B7F-DCF5DBDC1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11</a:t>
            </a:r>
          </a:p>
        </p:txBody>
      </p:sp>
      <p:sp>
        <p:nvSpPr>
          <p:cNvPr id="66565" name="Rectangle 4">
            <a:extLst>
              <a:ext uri="{FF2B5EF4-FFF2-40B4-BE49-F238E27FC236}">
                <a16:creationId xmlns:a16="http://schemas.microsoft.com/office/drawing/2014/main" id="{864BAC08-C104-4D1B-B2E5-6860E794C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66" name="Rectangle 5">
            <a:extLst>
              <a:ext uri="{FF2B5EF4-FFF2-40B4-BE49-F238E27FC236}">
                <a16:creationId xmlns:a16="http://schemas.microsoft.com/office/drawing/2014/main" id="{009ED959-5409-41DA-8BEF-088A6C30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67" name="Rectangle 6">
            <a:extLst>
              <a:ext uri="{FF2B5EF4-FFF2-40B4-BE49-F238E27FC236}">
                <a16:creationId xmlns:a16="http://schemas.microsoft.com/office/drawing/2014/main" id="{026034E6-C232-4CDA-8207-112A6653E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68" name="Rectangle 7">
            <a:extLst>
              <a:ext uri="{FF2B5EF4-FFF2-40B4-BE49-F238E27FC236}">
                <a16:creationId xmlns:a16="http://schemas.microsoft.com/office/drawing/2014/main" id="{A8AD447D-8187-41A8-AB64-6DA645A5D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11</a:t>
            </a:r>
          </a:p>
        </p:txBody>
      </p:sp>
      <p:sp>
        <p:nvSpPr>
          <p:cNvPr id="66569" name="Rectangle 8">
            <a:extLst>
              <a:ext uri="{FF2B5EF4-FFF2-40B4-BE49-F238E27FC236}">
                <a16:creationId xmlns:a16="http://schemas.microsoft.com/office/drawing/2014/main" id="{A93564E4-78A4-492A-A718-7B68E792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70" name="Rectangle 9">
            <a:extLst>
              <a:ext uri="{FF2B5EF4-FFF2-40B4-BE49-F238E27FC236}">
                <a16:creationId xmlns:a16="http://schemas.microsoft.com/office/drawing/2014/main" id="{429596E2-1008-4AA7-9FF7-0A92DE46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6571" name="Rectangle 10">
            <a:extLst>
              <a:ext uri="{FF2B5EF4-FFF2-40B4-BE49-F238E27FC236}">
                <a16:creationId xmlns:a16="http://schemas.microsoft.com/office/drawing/2014/main" id="{CC0B7B3E-CF5D-4D29-BAA1-B36989F7D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6572" name="Rectangle 11">
            <a:extLst>
              <a:ext uri="{FF2B5EF4-FFF2-40B4-BE49-F238E27FC236}">
                <a16:creationId xmlns:a16="http://schemas.microsoft.com/office/drawing/2014/main" id="{1D25D4DE-B263-43FB-8321-C4654CF7D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F2FF79C3-4B2A-45EB-AF23-D99EE6022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5B03E6-5771-474D-81C0-3E80F400704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2908D57-15F1-405B-9270-B67053839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36697D1F-95EF-4D1D-A11E-D35A11A8B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12</a:t>
            </a:r>
          </a:p>
        </p:txBody>
      </p:sp>
      <p:sp>
        <p:nvSpPr>
          <p:cNvPr id="67589" name="Rectangle 4">
            <a:extLst>
              <a:ext uri="{FF2B5EF4-FFF2-40B4-BE49-F238E27FC236}">
                <a16:creationId xmlns:a16="http://schemas.microsoft.com/office/drawing/2014/main" id="{5F12B3D6-F779-404B-9D72-BB2CF7BDE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90" name="Rectangle 5">
            <a:extLst>
              <a:ext uri="{FF2B5EF4-FFF2-40B4-BE49-F238E27FC236}">
                <a16:creationId xmlns:a16="http://schemas.microsoft.com/office/drawing/2014/main" id="{6E66D617-535E-45A1-9026-521EF4E8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91" name="Rectangle 6">
            <a:extLst>
              <a:ext uri="{FF2B5EF4-FFF2-40B4-BE49-F238E27FC236}">
                <a16:creationId xmlns:a16="http://schemas.microsoft.com/office/drawing/2014/main" id="{9CD93FDE-05AC-4F27-9BB9-468D1116A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92" name="Rectangle 7">
            <a:extLst>
              <a:ext uri="{FF2B5EF4-FFF2-40B4-BE49-F238E27FC236}">
                <a16:creationId xmlns:a16="http://schemas.microsoft.com/office/drawing/2014/main" id="{D3A4B12D-9BF0-4308-ABC5-01CE48D7D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12</a:t>
            </a:r>
          </a:p>
        </p:txBody>
      </p:sp>
      <p:sp>
        <p:nvSpPr>
          <p:cNvPr id="67593" name="Rectangle 8">
            <a:extLst>
              <a:ext uri="{FF2B5EF4-FFF2-40B4-BE49-F238E27FC236}">
                <a16:creationId xmlns:a16="http://schemas.microsoft.com/office/drawing/2014/main" id="{3E9C61F1-A0E4-440F-BD81-61A68ACF8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94" name="Rectangle 9">
            <a:extLst>
              <a:ext uri="{FF2B5EF4-FFF2-40B4-BE49-F238E27FC236}">
                <a16:creationId xmlns:a16="http://schemas.microsoft.com/office/drawing/2014/main" id="{B3874402-DD6E-4F50-8B1C-C84709FC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95" name="Rectangle 10">
            <a:extLst>
              <a:ext uri="{FF2B5EF4-FFF2-40B4-BE49-F238E27FC236}">
                <a16:creationId xmlns:a16="http://schemas.microsoft.com/office/drawing/2014/main" id="{4CCCC8A4-0D9A-4FEF-8D1F-89A2F6D97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7596" name="Rectangle 11">
            <a:extLst>
              <a:ext uri="{FF2B5EF4-FFF2-40B4-BE49-F238E27FC236}">
                <a16:creationId xmlns:a16="http://schemas.microsoft.com/office/drawing/2014/main" id="{243768D2-72E6-474A-9733-912CC1932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532081F-F78C-473D-A1EF-2EE752313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875EB8-2DDC-4C19-8D7B-CA8BCE186A43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4421DABE-DF54-47EC-A054-8C42A1B2E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A87D6818-1B69-4E08-9AFC-70239CD2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1</a:t>
            </a:r>
          </a:p>
        </p:txBody>
      </p:sp>
      <p:sp>
        <p:nvSpPr>
          <p:cNvPr id="69637" name="Rectangle 4">
            <a:extLst>
              <a:ext uri="{FF2B5EF4-FFF2-40B4-BE49-F238E27FC236}">
                <a16:creationId xmlns:a16="http://schemas.microsoft.com/office/drawing/2014/main" id="{E85BFCCF-F27C-4A99-9FA2-5E8342CAE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9C4ABF83-D1C8-4691-85BF-0AE9EC8D2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9639" name="Rectangle 6">
            <a:extLst>
              <a:ext uri="{FF2B5EF4-FFF2-40B4-BE49-F238E27FC236}">
                <a16:creationId xmlns:a16="http://schemas.microsoft.com/office/drawing/2014/main" id="{BB799F64-BF03-4A10-9BB2-C79426991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9640" name="Rectangle 7">
            <a:extLst>
              <a:ext uri="{FF2B5EF4-FFF2-40B4-BE49-F238E27FC236}">
                <a16:creationId xmlns:a16="http://schemas.microsoft.com/office/drawing/2014/main" id="{7839CE84-DEB0-4C56-9971-80408D585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C42275-2FF2-42AE-9D13-D1B4826C9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16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A9252-7147-4320-8F68-E1377484F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03886-8A1A-4B26-8153-6E93E3534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984" y="1682416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4C366-789A-41B6-831D-54447ACFF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63C4D-9B41-4835-9B53-9EB16E33A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0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F2B85E-85B8-4872-B98C-AEE746B15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2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64060-9AC5-4706-963C-3C029D48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60527-EFDB-4401-9B01-6D5E6A612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0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92CC8-0684-4F2C-BC74-08D488019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404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944C3-1C83-4844-8544-63DEE172A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6696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8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39E54AAC-FE0D-464B-A67A-BFB49BA87AC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C2A7E30-80B2-442A-895F-BE42D5A06A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143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7" Type="http://schemas.openxmlformats.org/officeDocument/2006/relationships/image" Target="../media/image3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3.png"/><Relationship Id="rId3" Type="http://schemas.microsoft.com/office/2007/relationships/media" Target="../media/media12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4.wmf"/><Relationship Id="rId2" Type="http://schemas.openxmlformats.org/officeDocument/2006/relationships/tags" Target="../tags/tag1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wmf"/><Relationship Id="rId4" Type="http://schemas.openxmlformats.org/officeDocument/2006/relationships/audio" Target="../media/media12.mp3"/><Relationship Id="rId9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png"/><Relationship Id="rId3" Type="http://schemas.microsoft.com/office/2007/relationships/media" Target="../media/media13.mp3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3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13.mp3"/><Relationship Id="rId9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4.mp3"/><Relationship Id="rId7" Type="http://schemas.openxmlformats.org/officeDocument/2006/relationships/oleObject" Target="../embeddings/oleObject7.bin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14.mp3"/><Relationship Id="rId9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5.mp3"/><Relationship Id="rId7" Type="http://schemas.openxmlformats.org/officeDocument/2006/relationships/oleObject" Target="../embeddings/oleObject9.bin"/><Relationship Id="rId2" Type="http://schemas.openxmlformats.org/officeDocument/2006/relationships/tags" Target="../tags/tag16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5.mp3"/><Relationship Id="rId9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6.mp3"/><Relationship Id="rId7" Type="http://schemas.openxmlformats.org/officeDocument/2006/relationships/oleObject" Target="../embeddings/oleObject11.bin"/><Relationship Id="rId2" Type="http://schemas.openxmlformats.org/officeDocument/2006/relationships/tags" Target="../tags/tag17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16.mp3"/><Relationship Id="rId9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7.mp3"/><Relationship Id="rId7" Type="http://schemas.openxmlformats.org/officeDocument/2006/relationships/oleObject" Target="../embeddings/oleObject13.bin"/><Relationship Id="rId2" Type="http://schemas.openxmlformats.org/officeDocument/2006/relationships/tags" Target="../tags/tag1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7.mp3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microsoft.com/office/2007/relationships/media" Target="../media/media19.mp3"/><Relationship Id="rId7" Type="http://schemas.openxmlformats.org/officeDocument/2006/relationships/oleObject" Target="../embeddings/oleObject14.bin"/><Relationship Id="rId2" Type="http://schemas.openxmlformats.org/officeDocument/2006/relationships/tags" Target="../tags/tag20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2" Type="http://schemas.microsoft.com/office/2007/relationships/media" Target="../media/media20.mp3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p3"/><Relationship Id="rId2" Type="http://schemas.microsoft.com/office/2007/relationships/media" Target="../media/media21.mp3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7" Type="http://schemas.openxmlformats.org/officeDocument/2006/relationships/image" Target="../media/image3.png"/><Relationship Id="rId2" Type="http://schemas.microsoft.com/office/2007/relationships/media" Target="../media/media22.mp3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2" Type="http://schemas.microsoft.com/office/2007/relationships/media" Target="../media/media23.mp3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2" Type="http://schemas.microsoft.com/office/2007/relationships/media" Target="../media/media24.mp3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7.mp3"/><Relationship Id="rId7" Type="http://schemas.openxmlformats.org/officeDocument/2006/relationships/oleObject" Target="../embeddings/oleObject15.bin"/><Relationship Id="rId2" Type="http://schemas.openxmlformats.org/officeDocument/2006/relationships/tags" Target="../tags/tag28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p3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p3"/><Relationship Id="rId7" Type="http://schemas.openxmlformats.org/officeDocument/2006/relationships/image" Target="../media/image3.png"/><Relationship Id="rId2" Type="http://schemas.microsoft.com/office/2007/relationships/media" Target="../media/media28.mp3"/><Relationship Id="rId1" Type="http://schemas.openxmlformats.org/officeDocument/2006/relationships/tags" Target="../tags/tag29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2" Type="http://schemas.microsoft.com/office/2007/relationships/media" Target="../media/media29.mp3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2.xml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0.mp3"/><Relationship Id="rId7" Type="http://schemas.openxmlformats.org/officeDocument/2006/relationships/oleObject" Target="../embeddings/oleObject16.bin"/><Relationship Id="rId2" Type="http://schemas.openxmlformats.org/officeDocument/2006/relationships/tags" Target="../tags/tag31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p3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p3"/><Relationship Id="rId7" Type="http://schemas.openxmlformats.org/officeDocument/2006/relationships/image" Target="../media/image3.png"/><Relationship Id="rId2" Type="http://schemas.microsoft.com/office/2007/relationships/media" Target="../media/media31.mp3"/><Relationship Id="rId1" Type="http://schemas.openxmlformats.org/officeDocument/2006/relationships/tags" Target="../tags/tag3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p3"/><Relationship Id="rId7" Type="http://schemas.openxmlformats.org/officeDocument/2006/relationships/image" Target="../media/image40.png"/><Relationship Id="rId2" Type="http://schemas.microsoft.com/office/2007/relationships/media" Target="../media/media32.mp3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microsoft.com/office/2007/relationships/media" Target="../media/media33.mp3"/><Relationship Id="rId7" Type="http://schemas.openxmlformats.org/officeDocument/2006/relationships/oleObject" Target="../embeddings/oleObject17.bin"/><Relationship Id="rId2" Type="http://schemas.openxmlformats.org/officeDocument/2006/relationships/tags" Target="../tags/tag34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p3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p3"/><Relationship Id="rId2" Type="http://schemas.microsoft.com/office/2007/relationships/media" Target="../media/media34.mp3"/><Relationship Id="rId1" Type="http://schemas.openxmlformats.org/officeDocument/2006/relationships/tags" Target="../tags/tag3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p3"/><Relationship Id="rId2" Type="http://schemas.microsoft.com/office/2007/relationships/media" Target="../media/media35.mp3"/><Relationship Id="rId1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p3"/><Relationship Id="rId2" Type="http://schemas.microsoft.com/office/2007/relationships/media" Target="../media/media36.mp3"/><Relationship Id="rId1" Type="http://schemas.openxmlformats.org/officeDocument/2006/relationships/tags" Target="../tags/tag3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5.mp3"/><Relationship Id="rId7" Type="http://schemas.openxmlformats.org/officeDocument/2006/relationships/diagramLayout" Target="../diagrams/layout3.xml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7.mp3"/><Relationship Id="rId7" Type="http://schemas.openxmlformats.org/officeDocument/2006/relationships/diagramLayout" Target="../diagrams/layout4.xml"/><Relationship Id="rId2" Type="http://schemas.microsoft.com/office/2007/relationships/media" Target="../media/media7.mp3"/><Relationship Id="rId1" Type="http://schemas.openxmlformats.org/officeDocument/2006/relationships/tags" Target="../tags/tag8.xml"/><Relationship Id="rId6" Type="http://schemas.openxmlformats.org/officeDocument/2006/relationships/diagramData" Target="../diagrams/data4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055" name="Rectangle 14">
            <a:extLst>
              <a:ext uri="{FF2B5EF4-FFF2-40B4-BE49-F238E27FC236}">
                <a16:creationId xmlns:a16="http://schemas.microsoft.com/office/drawing/2014/main" id="{27EA1FE4-09A7-4AB0-AE90-5DD6E491C9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08890" y="1480930"/>
            <a:ext cx="4313653" cy="3848521"/>
          </a:xfrm>
        </p:spPr>
        <p:txBody>
          <a:bodyPr lIns="90488" tIns="44450" rIns="90488" bIns="44450" anchor="ctr">
            <a:normAutofit/>
          </a:bodyPr>
          <a:lstStyle/>
          <a:p>
            <a:pPr algn="r"/>
            <a:r>
              <a:rPr lang="en-US" altLang="en-US" sz="4400"/>
              <a:t>First Responder Hazmat Awareness Level Training</a:t>
            </a:r>
          </a:p>
        </p:txBody>
      </p:sp>
      <p:sp>
        <p:nvSpPr>
          <p:cNvPr id="2056" name="Rectangle 15">
            <a:extLst>
              <a:ext uri="{FF2B5EF4-FFF2-40B4-BE49-F238E27FC236}">
                <a16:creationId xmlns:a16="http://schemas.microsoft.com/office/drawing/2014/main" id="{45CCB633-4488-4DC7-8C88-270A0DE5EF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89902" y="1480929"/>
            <a:ext cx="1945208" cy="3848522"/>
          </a:xfrm>
        </p:spPr>
        <p:txBody>
          <a:bodyPr lIns="90488" tIns="44450" rIns="90488" bIns="4445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altLang="en-US" b="1">
                <a:solidFill>
                  <a:schemeClr val="tx1"/>
                </a:solidFill>
              </a:rPr>
              <a:t>UNIT 1 - “Preparation”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6223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Rectangle 2">
            <a:extLst>
              <a:ext uri="{FF2B5EF4-FFF2-40B4-BE49-F238E27FC236}">
                <a16:creationId xmlns:a16="http://schemas.microsoft.com/office/drawing/2014/main" id="{84C193F0-49AF-4908-B467-575B07EF0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26C73CD-4544-4CB2-97D4-304125415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3" name="Rectangle 12">
            <a:extLst>
              <a:ext uri="{FF2B5EF4-FFF2-40B4-BE49-F238E27FC236}">
                <a16:creationId xmlns:a16="http://schemas.microsoft.com/office/drawing/2014/main" id="{96E58973-810E-44A0-B79F-58D1069E9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Rectangle 13">
            <a:extLst>
              <a:ext uri="{FF2B5EF4-FFF2-40B4-BE49-F238E27FC236}">
                <a16:creationId xmlns:a16="http://schemas.microsoft.com/office/drawing/2014/main" id="{8C9BB7F9-2937-41EB-A8C0-F3E5358D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5CE67D6-9F06-4289-8BCF-EEF53383A1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650" y="2782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7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stopEvt time="700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721A071-5E9E-42FF-8AC1-41C22549E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9" name="Rectangle 12">
            <a:extLst>
              <a:ext uri="{FF2B5EF4-FFF2-40B4-BE49-F238E27FC236}">
                <a16:creationId xmlns:a16="http://schemas.microsoft.com/office/drawing/2014/main" id="{9E36CA67-ABA8-4527-BBCE-6DBFF489BE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22898" y="685800"/>
            <a:ext cx="5778873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/>
            <a:r>
              <a:rPr lang="en-US" altLang="en-US" sz="4400"/>
              <a:t>Unit 2 - Hazard Identification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0" name="Rectangle 13">
            <a:extLst>
              <a:ext uri="{FF2B5EF4-FFF2-40B4-BE49-F238E27FC236}">
                <a16:creationId xmlns:a16="http://schemas.microsoft.com/office/drawing/2014/main" id="{AAFAE045-A1F1-472F-9D37-D23EC14368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22898" y="2286000"/>
            <a:ext cx="5778873" cy="3581400"/>
          </a:xfrm>
        </p:spPr>
        <p:txBody>
          <a:bodyPr vert="horz" lIns="91440" tIns="45720" rIns="91440" bIns="45720" rtlCol="0">
            <a:noAutofit/>
          </a:bodyPr>
          <a:lstStyle/>
          <a:p>
            <a:pPr lvl="1" indent="-384048" algn="l" defTabSz="914400"/>
            <a:r>
              <a:rPr lang="en-US" altLang="en-US" sz="2100" b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Unit Objectives:</a:t>
            </a:r>
            <a:endParaRPr lang="en-US" altLang="en-US" sz="21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 indent="-384048" algn="l" defTabSz="914400"/>
            <a:r>
              <a:rPr lang="en-US" altLang="en-US" sz="21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- Identify the six clues to the presence 		of hazardous materials.</a:t>
            </a:r>
          </a:p>
          <a:p>
            <a:pPr lvl="1" indent="-384048" algn="l" defTabSz="914400"/>
            <a:r>
              <a:rPr lang="en-US" altLang="en-US" sz="21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- Identify the various hazard classes of 	hazardous materials.</a:t>
            </a:r>
          </a:p>
          <a:p>
            <a:pPr lvl="1" indent="-384048" algn="l" defTabSz="914400"/>
            <a:r>
              <a:rPr lang="en-US" altLang="en-US" sz="21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- Describe ways in which you can 	determine the specific identity of a 	hazardous material.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A01A864-D635-4126-8869-6DE3606D4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56F2623-7F78-4DC1-85A0-0A88D8EFC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10a">
            <a:hlinkClick r:id="" action="ppaction://media"/>
            <a:extLst>
              <a:ext uri="{FF2B5EF4-FFF2-40B4-BE49-F238E27FC236}">
                <a16:creationId xmlns:a16="http://schemas.microsoft.com/office/drawing/2014/main" id="{51438F4E-6B9E-40A1-8D45-E37B72F87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5113" y="49609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4536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721A071-5E9E-42FF-8AC1-41C22549E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9" name="Rectangle 12">
            <a:extLst>
              <a:ext uri="{FF2B5EF4-FFF2-40B4-BE49-F238E27FC236}">
                <a16:creationId xmlns:a16="http://schemas.microsoft.com/office/drawing/2014/main" id="{9E36CA67-ABA8-4527-BBCE-6DBFF489BE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22898" y="685800"/>
            <a:ext cx="5778873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/>
            <a:r>
              <a:rPr lang="en-US" altLang="en-US" sz="4400" dirty="0"/>
              <a:t>Clue #1-Occupancy and Location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0" name="Rectangle 13">
            <a:extLst>
              <a:ext uri="{FF2B5EF4-FFF2-40B4-BE49-F238E27FC236}">
                <a16:creationId xmlns:a16="http://schemas.microsoft.com/office/drawing/2014/main" id="{AAFAE045-A1F1-472F-9D37-D23EC14368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22898" y="2286000"/>
            <a:ext cx="5778873" cy="3581400"/>
          </a:xfr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b="1" dirty="0"/>
              <a:t>Specific occupancy or general area</a:t>
            </a:r>
            <a:endParaRPr lang="en-US" sz="1050" dirty="0"/>
          </a:p>
          <a:p>
            <a:pPr lvl="0"/>
            <a:r>
              <a:rPr lang="en-US" b="1" dirty="0"/>
              <a:t>Fixed facilities</a:t>
            </a:r>
            <a:endParaRPr lang="en-US" sz="1050" dirty="0"/>
          </a:p>
          <a:p>
            <a:pPr lvl="0"/>
            <a:r>
              <a:rPr lang="en-US" b="1" dirty="0"/>
              <a:t>Five modes of hazardous materials transportation</a:t>
            </a:r>
            <a:endParaRPr lang="en-US" sz="1050" dirty="0"/>
          </a:p>
          <a:p>
            <a:pPr lvl="0"/>
            <a:r>
              <a:rPr lang="en-US" b="1" dirty="0"/>
              <a:t>Drug lab considerations</a:t>
            </a:r>
            <a:endParaRPr lang="en-US" sz="1050" dirty="0"/>
          </a:p>
          <a:p>
            <a:pPr lvl="1" indent="-384048" algn="l" defTabSz="914400"/>
            <a:endParaRPr lang="en-US" altLang="en-US" sz="21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A01A864-D635-4126-8869-6DE3606D4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56F2623-7F78-4DC1-85A0-0A88D8EFC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EB2BAC-735C-48C9-90E9-84CBD7F47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879" y="2381340"/>
            <a:ext cx="5659891" cy="3257459"/>
          </a:xfrm>
          <a:prstGeom prst="rect">
            <a:avLst/>
          </a:prstGeom>
        </p:spPr>
      </p:pic>
      <p:pic>
        <p:nvPicPr>
          <p:cNvPr id="3" name="11a">
            <a:hlinkClick r:id="" action="ppaction://media"/>
            <a:extLst>
              <a:ext uri="{FF2B5EF4-FFF2-40B4-BE49-F238E27FC236}">
                <a16:creationId xmlns:a16="http://schemas.microsoft.com/office/drawing/2014/main" id="{8516C737-402C-40B6-A29F-411E30B746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3850" y="3087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992161"/>
      </p:ext>
    </p:extLst>
  </p:cSld>
  <p:clrMapOvr>
    <a:masterClrMapping/>
  </p:clrMapOvr>
  <p:transition advTm="18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1786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164314C-0AC3-4D54-BDC3-9227159B5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9D2C4CB-4E70-4280-BDAB-26CFC769F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0484" name="Object 4">
            <a:hlinkClick r:id="" action="ppaction://ole?verb=0"/>
            <a:extLst>
              <a:ext uri="{FF2B5EF4-FFF2-40B4-BE49-F238E27FC236}">
                <a16:creationId xmlns:a16="http://schemas.microsoft.com/office/drawing/2014/main" id="{F0A7CECF-AC81-4865-B498-7E1F76349C0F}"/>
              </a:ext>
            </a:extLst>
          </p:cNvPr>
          <p:cNvGraphicFramePr>
            <a:graphicFrameLocks/>
          </p:cNvGraphicFramePr>
          <p:nvPr/>
        </p:nvGraphicFramePr>
        <p:xfrm>
          <a:off x="6256338" y="3162300"/>
          <a:ext cx="15017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ClipArt" r:id="rId7" imgW="1509360" imgH="2284981" progId="MS_ClipArt_Gallery.2">
                  <p:embed/>
                </p:oleObj>
              </mc:Choice>
              <mc:Fallback>
                <p:oleObj name="ClipArt" r:id="rId7" imgW="1509360" imgH="2284981" progId="MS_ClipArt_Gallery.2">
                  <p:embed/>
                  <p:pic>
                    <p:nvPicPr>
                      <p:cNvPr id="20484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0A7CECF-AC81-4865-B498-7E1F76349C0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6338" y="3162300"/>
                        <a:ext cx="15017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5">
            <a:extLst>
              <a:ext uri="{FF2B5EF4-FFF2-40B4-BE49-F238E27FC236}">
                <a16:creationId xmlns:a16="http://schemas.microsoft.com/office/drawing/2014/main" id="{1DD55273-148A-49F5-A043-5C35F73CE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382000" cy="8382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en-US" sz="4400" dirty="0">
                <a:solidFill>
                  <a:schemeClr val="accent3">
                    <a:lumMod val="75000"/>
                  </a:schemeClr>
                </a:solidFill>
              </a:rPr>
              <a:t>Clue # 2 - Container Shape and Size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EC59788D-FA2B-4A6D-ACCD-F360EE192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8" y="1676400"/>
            <a:ext cx="6737350" cy="41910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2400" b="1" dirty="0"/>
              <a:t>Classifications</a:t>
            </a:r>
            <a:endParaRPr lang="en-US" altLang="en-US" sz="2400" dirty="0"/>
          </a:p>
          <a:p>
            <a:pPr lvl="1"/>
            <a:r>
              <a:rPr lang="en-US" altLang="en-US" sz="2400" dirty="0"/>
              <a:t>Portable, fixed or transportation</a:t>
            </a:r>
          </a:p>
          <a:p>
            <a:r>
              <a:rPr lang="en-US" altLang="en-US" sz="2400" b="1" dirty="0"/>
              <a:t>Pressure</a:t>
            </a:r>
            <a:endParaRPr lang="en-US" altLang="en-US" sz="2400" dirty="0"/>
          </a:p>
          <a:p>
            <a:pPr lvl="1"/>
            <a:r>
              <a:rPr lang="en-US" altLang="en-US" sz="2400" dirty="0"/>
              <a:t>Non-pressurized, low or high pressure</a:t>
            </a:r>
          </a:p>
          <a:p>
            <a:r>
              <a:rPr lang="en-US" altLang="en-US" sz="2400" b="1" dirty="0"/>
              <a:t>Vapor Pressure and Storage</a:t>
            </a:r>
          </a:p>
          <a:p>
            <a:pPr lvl="1"/>
            <a:r>
              <a:rPr lang="en-US" altLang="en-US" sz="2400" dirty="0"/>
              <a:t>The higher the pressure, the greater the potential for catastrophic failure</a:t>
            </a:r>
          </a:p>
          <a:p>
            <a:pPr marL="530352" lvl="1" indent="0">
              <a:buNone/>
            </a:pPr>
            <a:endParaRPr lang="en-US" altLang="en-US" sz="2400" dirty="0"/>
          </a:p>
        </p:txBody>
      </p:sp>
      <p:graphicFrame>
        <p:nvGraphicFramePr>
          <p:cNvPr id="20487" name="Object 7">
            <a:hlinkClick r:id="" action="ppaction://ole?verb=0"/>
            <a:extLst>
              <a:ext uri="{FF2B5EF4-FFF2-40B4-BE49-F238E27FC236}">
                <a16:creationId xmlns:a16="http://schemas.microsoft.com/office/drawing/2014/main" id="{4DD61267-6732-4441-9A3B-5BA3F50A7F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748173"/>
              </p:ext>
            </p:extLst>
          </p:nvPr>
        </p:nvGraphicFramePr>
        <p:xfrm>
          <a:off x="7278689" y="2076450"/>
          <a:ext cx="1179512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ClipArt" r:id="rId9" imgW="1272519" imgH="2284521" progId="MS_ClipArt_Gallery.2">
                  <p:embed/>
                </p:oleObj>
              </mc:Choice>
              <mc:Fallback>
                <p:oleObj name="ClipArt" r:id="rId9" imgW="1272519" imgH="2284521" progId="MS_ClipArt_Gallery.2">
                  <p:embed/>
                  <p:pic>
                    <p:nvPicPr>
                      <p:cNvPr id="20487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DD61267-6732-4441-9A3B-5BA3F50A7F7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89" y="2076450"/>
                        <a:ext cx="1179512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8">
            <a:hlinkClick r:id="" action="ppaction://ole?verb=0"/>
            <a:extLst>
              <a:ext uri="{FF2B5EF4-FFF2-40B4-BE49-F238E27FC236}">
                <a16:creationId xmlns:a16="http://schemas.microsoft.com/office/drawing/2014/main" id="{28721E4E-8028-4B82-B7E7-4CCEDE809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394022"/>
              </p:ext>
            </p:extLst>
          </p:nvPr>
        </p:nvGraphicFramePr>
        <p:xfrm>
          <a:off x="4572000" y="5257800"/>
          <a:ext cx="3886200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ClipArt" r:id="rId11" imgW="2284082" imgH="624220" progId="MS_ClipArt_Gallery.2">
                  <p:embed/>
                </p:oleObj>
              </mc:Choice>
              <mc:Fallback>
                <p:oleObj name="ClipArt" r:id="rId11" imgW="2284082" imgH="624220" progId="MS_ClipArt_Gallery.2">
                  <p:embed/>
                  <p:pic>
                    <p:nvPicPr>
                      <p:cNvPr id="20488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8721E4E-8028-4B82-B7E7-4CCEDE809C3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257800"/>
                        <a:ext cx="3886200" cy="125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2a">
            <a:hlinkClick r:id="" action="ppaction://media"/>
            <a:extLst>
              <a:ext uri="{FF2B5EF4-FFF2-40B4-BE49-F238E27FC236}">
                <a16:creationId xmlns:a16="http://schemas.microsoft.com/office/drawing/2014/main" id="{72A61FBC-4471-4606-9804-5641612E72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92600" y="35814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9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196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4B99AD7-5094-4C2A-83C0-C21CE214A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F0FF099-DC28-43F6-AC2B-2F033242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1508" name="Object 4">
            <a:hlinkClick r:id="" action="ppaction://ole?verb=0"/>
            <a:extLst>
              <a:ext uri="{FF2B5EF4-FFF2-40B4-BE49-F238E27FC236}">
                <a16:creationId xmlns:a16="http://schemas.microsoft.com/office/drawing/2014/main" id="{B7F2A22F-4064-4B0C-95C1-B4A2A5D5F77C}"/>
              </a:ext>
            </a:extLst>
          </p:cNvPr>
          <p:cNvGraphicFramePr>
            <a:graphicFrameLocks/>
          </p:cNvGraphicFramePr>
          <p:nvPr/>
        </p:nvGraphicFramePr>
        <p:xfrm>
          <a:off x="6172200" y="3048000"/>
          <a:ext cx="1925638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ClipArt" r:id="rId7" imgW="301331" imgH="304548" progId="MS_ClipArt_Gallery.2">
                  <p:embed/>
                </p:oleObj>
              </mc:Choice>
              <mc:Fallback>
                <p:oleObj name="ClipArt" r:id="rId7" imgW="301331" imgH="304548" progId="MS_ClipArt_Gallery.2">
                  <p:embed/>
                  <p:pic>
                    <p:nvPicPr>
                      <p:cNvPr id="21508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7F2A22F-4064-4B0C-95C1-B4A2A5D5F77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048000"/>
                        <a:ext cx="1925638" cy="184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5">
            <a:extLst>
              <a:ext uri="{FF2B5EF4-FFF2-40B4-BE49-F238E27FC236}">
                <a16:creationId xmlns:a16="http://schemas.microsoft.com/office/drawing/2014/main" id="{034CDE0D-539A-4E8B-AA5E-CE0BF318C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>
            <a:normAutofit/>
          </a:bodyPr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Clue # 3 - Placards and Labels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B12D6B13-ED88-4BA4-97F4-090B7340C1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263" y="1828800"/>
            <a:ext cx="6256337" cy="41910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2400" dirty="0"/>
              <a:t>Placards and their limitations</a:t>
            </a:r>
          </a:p>
          <a:p>
            <a:pPr lvl="1"/>
            <a:r>
              <a:rPr lang="en-US" altLang="en-US" sz="2400" dirty="0"/>
              <a:t>Not always required</a:t>
            </a:r>
          </a:p>
          <a:p>
            <a:pPr lvl="1"/>
            <a:r>
              <a:rPr lang="en-US" altLang="en-US" sz="2400" dirty="0"/>
              <a:t>The 1000 pound rule</a:t>
            </a:r>
          </a:p>
          <a:p>
            <a:r>
              <a:rPr lang="en-US" altLang="en-US" sz="2400" dirty="0"/>
              <a:t>Placards and labels used for transport are based upon DOT Hazard Class</a:t>
            </a:r>
          </a:p>
          <a:p>
            <a:r>
              <a:rPr lang="en-US" altLang="en-US" sz="2400" dirty="0"/>
              <a:t>Nine Hazard Classes</a:t>
            </a:r>
          </a:p>
          <a:p>
            <a:pPr lvl="1"/>
            <a:r>
              <a:rPr lang="en-US" altLang="en-US" sz="2400" dirty="0"/>
              <a:t>Subdivided into divisions</a:t>
            </a:r>
          </a:p>
          <a:p>
            <a:pPr marL="411480" lvl="1" indent="0">
              <a:buNone/>
            </a:pPr>
            <a:endParaRPr lang="en-US" altLang="en-US" sz="2400" dirty="0"/>
          </a:p>
        </p:txBody>
      </p:sp>
      <p:graphicFrame>
        <p:nvGraphicFramePr>
          <p:cNvPr id="21511" name="Object 7">
            <a:hlinkClick r:id="" action="ppaction://ole?verb=0"/>
            <a:extLst>
              <a:ext uri="{FF2B5EF4-FFF2-40B4-BE49-F238E27FC236}">
                <a16:creationId xmlns:a16="http://schemas.microsoft.com/office/drawing/2014/main" id="{716E3AFF-ACD3-49A7-BC0B-73BB48E80E9A}"/>
              </a:ext>
            </a:extLst>
          </p:cNvPr>
          <p:cNvGraphicFramePr>
            <a:graphicFrameLocks/>
          </p:cNvGraphicFramePr>
          <p:nvPr/>
        </p:nvGraphicFramePr>
        <p:xfrm>
          <a:off x="6934200" y="1219200"/>
          <a:ext cx="18288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ClipArt" r:id="rId9" imgW="301331" imgH="311048" progId="MS_ClipArt_Gallery.2">
                  <p:embed/>
                </p:oleObj>
              </mc:Choice>
              <mc:Fallback>
                <p:oleObj name="ClipArt" r:id="rId9" imgW="301331" imgH="311048" progId="MS_ClipArt_Gallery.2">
                  <p:embed/>
                  <p:pic>
                    <p:nvPicPr>
                      <p:cNvPr id="21511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16E3AFF-ACD3-49A7-BC0B-73BB48E80E9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219200"/>
                        <a:ext cx="18288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8">
            <a:hlinkClick r:id="" action="ppaction://ole?verb=0"/>
            <a:extLst>
              <a:ext uri="{FF2B5EF4-FFF2-40B4-BE49-F238E27FC236}">
                <a16:creationId xmlns:a16="http://schemas.microsoft.com/office/drawing/2014/main" id="{3B0ECF27-F39B-4F1F-9574-72D147F9769B}"/>
              </a:ext>
            </a:extLst>
          </p:cNvPr>
          <p:cNvGraphicFramePr>
            <a:graphicFrameLocks/>
          </p:cNvGraphicFramePr>
          <p:nvPr/>
        </p:nvGraphicFramePr>
        <p:xfrm>
          <a:off x="7010400" y="4953000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ClipArt" r:id="rId11" imgW="304548" imgH="304548" progId="MS_ClipArt_Gallery.2">
                  <p:embed/>
                </p:oleObj>
              </mc:Choice>
              <mc:Fallback>
                <p:oleObj name="ClipArt" r:id="rId11" imgW="304548" imgH="304548" progId="MS_ClipArt_Gallery.2">
                  <p:embed/>
                  <p:pic>
                    <p:nvPicPr>
                      <p:cNvPr id="21512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B0ECF27-F39B-4F1F-9574-72D147F9769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953000"/>
                        <a:ext cx="1752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3a">
            <a:hlinkClick r:id="" action="ppaction://media"/>
            <a:extLst>
              <a:ext uri="{FF2B5EF4-FFF2-40B4-BE49-F238E27FC236}">
                <a16:creationId xmlns:a16="http://schemas.microsoft.com/office/drawing/2014/main" id="{4A66D0B5-41C5-4507-9C68-BDC9CDC80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1400" y="33782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14984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1F8D99E-BC5D-422B-912C-54CDA739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0DE472E-19F1-4103-A4D3-5C9B1BFCD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2533" name="Object 5">
            <a:hlinkClick r:id="" action="ppaction://ole?verb=0"/>
            <a:extLst>
              <a:ext uri="{FF2B5EF4-FFF2-40B4-BE49-F238E27FC236}">
                <a16:creationId xmlns:a16="http://schemas.microsoft.com/office/drawing/2014/main" id="{2177637F-53AC-4B8A-A44B-A66FA61E0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398949"/>
              </p:ext>
            </p:extLst>
          </p:nvPr>
        </p:nvGraphicFramePr>
        <p:xfrm>
          <a:off x="6590846" y="1828800"/>
          <a:ext cx="165780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ClipArt" r:id="rId7" imgW="728653" imgH="749145" progId="MS_ClipArt_Gallery.2">
                  <p:embed/>
                </p:oleObj>
              </mc:Choice>
              <mc:Fallback>
                <p:oleObj name="ClipArt" r:id="rId7" imgW="728653" imgH="749145" progId="MS_ClipArt_Gallery.2">
                  <p:embed/>
                  <p:pic>
                    <p:nvPicPr>
                      <p:cNvPr id="22533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177637F-53AC-4B8A-A44B-A66FA61E080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846" y="1828800"/>
                        <a:ext cx="1657803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Rectangle 6">
            <a:extLst>
              <a:ext uri="{FF2B5EF4-FFF2-40B4-BE49-F238E27FC236}">
                <a16:creationId xmlns:a16="http://schemas.microsoft.com/office/drawing/2014/main" id="{F20C23EC-245F-420F-B10D-84576CE3A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Hazard Classes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F47CB988-27FE-4E62-8170-340A532C35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6550" y="1828800"/>
            <a:ext cx="6416675" cy="4191000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r>
              <a:rPr lang="en-US" altLang="en-US" sz="4000" dirty="0"/>
              <a:t>Hazard Class 1 - </a:t>
            </a:r>
            <a:r>
              <a:rPr lang="en-US" altLang="en-US" sz="4000" dirty="0">
                <a:solidFill>
                  <a:srgbClr val="FF9900"/>
                </a:solidFill>
              </a:rPr>
              <a:t>Explosives</a:t>
            </a:r>
          </a:p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r>
              <a:rPr lang="en-US" altLang="en-US" sz="3600" dirty="0"/>
              <a:t>Hazard Class 2-      </a:t>
            </a:r>
            <a:r>
              <a:rPr lang="en-US" altLang="en-US" sz="3600" dirty="0">
                <a:solidFill>
                  <a:srgbClr val="00B050"/>
                </a:solidFill>
              </a:rPr>
              <a:t>Gases</a:t>
            </a:r>
          </a:p>
          <a:p>
            <a:pPr marL="114300" indent="0">
              <a:buNone/>
            </a:pPr>
            <a:endParaRPr lang="en-US" altLang="en-US" sz="2400" dirty="0"/>
          </a:p>
        </p:txBody>
      </p:sp>
      <p:graphicFrame>
        <p:nvGraphicFramePr>
          <p:cNvPr id="8" name="Object 7">
            <a:hlinkClick r:id="" action="ppaction://ole?verb=0"/>
            <a:extLst>
              <a:ext uri="{FF2B5EF4-FFF2-40B4-BE49-F238E27FC236}">
                <a16:creationId xmlns:a16="http://schemas.microsoft.com/office/drawing/2014/main" id="{7F5626B4-6C98-44B8-BA99-16B17FC4C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859154"/>
              </p:ext>
            </p:extLst>
          </p:nvPr>
        </p:nvGraphicFramePr>
        <p:xfrm>
          <a:off x="6590846" y="4510314"/>
          <a:ext cx="16541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ClipArt" r:id="rId9" imgW="666723" imgH="687231" progId="MS_ClipArt_Gallery.2">
                  <p:embed/>
                </p:oleObj>
              </mc:Choice>
              <mc:Fallback>
                <p:oleObj name="ClipArt" r:id="rId9" imgW="666723" imgH="687231" progId="MS_ClipArt_Gallery.2">
                  <p:embed/>
                  <p:pic>
                    <p:nvPicPr>
                      <p:cNvPr id="23559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E52C5B9-457A-4517-905B-02BCCBCC269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846" y="4510314"/>
                        <a:ext cx="1654175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4a">
            <a:hlinkClick r:id="" action="ppaction://media"/>
            <a:extLst>
              <a:ext uri="{FF2B5EF4-FFF2-40B4-BE49-F238E27FC236}">
                <a16:creationId xmlns:a16="http://schemas.microsoft.com/office/drawing/2014/main" id="{4916D4FB-E444-43E0-AD1E-0F0178092F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98888" y="37846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4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1371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638050A-C043-41A4-8635-1146BB7C1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AA03CB5-D355-4B2F-A9E6-CB50EFCED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B3F6BB99-7EF5-4F3B-B586-69B39F980C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7111" y="1977571"/>
            <a:ext cx="6476547" cy="4724400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r>
              <a:rPr lang="en-US" altLang="en-US" sz="3600" dirty="0"/>
              <a:t>Hazard Class 3- </a:t>
            </a:r>
          </a:p>
          <a:p>
            <a:pPr marL="114300" indent="0">
              <a:buNone/>
            </a:pP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rgbClr val="FF0000"/>
                </a:solidFill>
              </a:rPr>
              <a:t>Flammable/Combustible Liquids</a:t>
            </a:r>
          </a:p>
          <a:p>
            <a:pPr marL="114300" indent="0">
              <a:buNone/>
            </a:pPr>
            <a:endParaRPr lang="en-US" altLang="en-US" sz="2400" dirty="0"/>
          </a:p>
          <a:p>
            <a:pPr marL="114300" indent="0">
              <a:buNone/>
            </a:pPr>
            <a:r>
              <a:rPr lang="en-US" altLang="en-US" sz="3600" dirty="0"/>
              <a:t>Hazard Class 4- </a:t>
            </a:r>
            <a:r>
              <a:rPr lang="en-US" altLang="en-US" sz="3600" dirty="0">
                <a:solidFill>
                  <a:srgbClr val="0070C0"/>
                </a:solidFill>
              </a:rPr>
              <a:t>Flammable Solids</a:t>
            </a:r>
          </a:p>
        </p:txBody>
      </p:sp>
      <p:graphicFrame>
        <p:nvGraphicFramePr>
          <p:cNvPr id="9" name="Object 4">
            <a:hlinkClick r:id="" action="ppaction://ole?verb=0"/>
            <a:extLst>
              <a:ext uri="{FF2B5EF4-FFF2-40B4-BE49-F238E27FC236}">
                <a16:creationId xmlns:a16="http://schemas.microsoft.com/office/drawing/2014/main" id="{564B79BD-DA0D-4858-8476-DF73A7F6E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052460"/>
              </p:ext>
            </p:extLst>
          </p:nvPr>
        </p:nvGraphicFramePr>
        <p:xfrm>
          <a:off x="6477000" y="1587500"/>
          <a:ext cx="1981201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ClipArt" r:id="rId7" imgW="304548" imgH="311048" progId="MS_ClipArt_Gallery.2">
                  <p:embed/>
                </p:oleObj>
              </mc:Choice>
              <mc:Fallback>
                <p:oleObj name="ClipArt" r:id="rId7" imgW="304548" imgH="311048" progId="MS_ClipArt_Gallery.2">
                  <p:embed/>
                  <p:pic>
                    <p:nvPicPr>
                      <p:cNvPr id="24580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04467909-D59B-4A15-94A8-A8E1E69245B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587500"/>
                        <a:ext cx="1981201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  <a:extLst>
              <a:ext uri="{FF2B5EF4-FFF2-40B4-BE49-F238E27FC236}">
                <a16:creationId xmlns:a16="http://schemas.microsoft.com/office/drawing/2014/main" id="{604E3868-9B28-4AD9-8113-C9C2D811A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64829"/>
              </p:ext>
            </p:extLst>
          </p:nvPr>
        </p:nvGraphicFramePr>
        <p:xfrm>
          <a:off x="6629401" y="4191000"/>
          <a:ext cx="1524000" cy="1707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ClipArt" r:id="rId9" imgW="304548" imgH="311048" progId="MS_ClipArt_Gallery.2">
                  <p:embed/>
                </p:oleObj>
              </mc:Choice>
              <mc:Fallback>
                <p:oleObj name="ClipArt" r:id="rId9" imgW="304548" imgH="311048" progId="MS_ClipArt_Gallery.2">
                  <p:embed/>
                  <p:pic>
                    <p:nvPicPr>
                      <p:cNvPr id="25607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66C9D8B-1D4A-4EE8-B7DF-E81C65179D4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1" y="4191000"/>
                        <a:ext cx="1524000" cy="1707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5a">
            <a:hlinkClick r:id="" action="ppaction://media"/>
            <a:extLst>
              <a:ext uri="{FF2B5EF4-FFF2-40B4-BE49-F238E27FC236}">
                <a16:creationId xmlns:a16="http://schemas.microsoft.com/office/drawing/2014/main" id="{086D35AB-DD43-46F0-872D-203CECBD3B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9050" y="32623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18436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C9A0EEE-7F33-4669-AD13-F00D9E0F4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ADF81EB-C37E-448C-B8FD-82CBF4805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5B4A1057-A4CB-43EA-9424-B18F293D3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8138" y="2133600"/>
            <a:ext cx="5578475" cy="4114800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indent="0">
              <a:buNone/>
            </a:pPr>
            <a:r>
              <a:rPr lang="en-US" altLang="en-US" sz="3600" dirty="0"/>
              <a:t>Hazard Class 5- </a:t>
            </a:r>
            <a:r>
              <a:rPr lang="en-US" altLang="en-US" sz="3600" dirty="0">
                <a:solidFill>
                  <a:srgbClr val="FFFF00"/>
                </a:solidFill>
              </a:rPr>
              <a:t>Oxidizers and Organic Peroxides</a:t>
            </a:r>
          </a:p>
          <a:p>
            <a:pPr marL="114300" indent="0">
              <a:buNone/>
            </a:pPr>
            <a:endParaRPr lang="en-US" altLang="en-US" sz="3600" dirty="0">
              <a:solidFill>
                <a:srgbClr val="FFFF00"/>
              </a:solidFill>
            </a:endParaRPr>
          </a:p>
          <a:p>
            <a:pPr marL="114300" indent="0">
              <a:buNone/>
            </a:pPr>
            <a:r>
              <a:rPr lang="en-US" altLang="en-US" sz="3600" dirty="0"/>
              <a:t>Hazard Class 6- </a:t>
            </a:r>
            <a:r>
              <a:rPr lang="en-US" alt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Poisonous and Infectious Substances</a:t>
            </a:r>
          </a:p>
        </p:txBody>
      </p:sp>
      <p:graphicFrame>
        <p:nvGraphicFramePr>
          <p:cNvPr id="8" name="Object 4">
            <a:hlinkClick r:id="" action="ppaction://ole?verb=0"/>
            <a:extLst>
              <a:ext uri="{FF2B5EF4-FFF2-40B4-BE49-F238E27FC236}">
                <a16:creationId xmlns:a16="http://schemas.microsoft.com/office/drawing/2014/main" id="{2D1FDC16-603C-4A89-9D03-3F4655334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500579"/>
              </p:ext>
            </p:extLst>
          </p:nvPr>
        </p:nvGraphicFramePr>
        <p:xfrm>
          <a:off x="6567488" y="1981200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ClipArt" r:id="rId7" imgW="304548" imgH="304548" progId="MS_ClipArt_Gallery.2">
                  <p:embed/>
                </p:oleObj>
              </mc:Choice>
              <mc:Fallback>
                <p:oleObj name="ClipArt" r:id="rId7" imgW="304548" imgH="304548" progId="MS_ClipArt_Gallery.2">
                  <p:embed/>
                  <p:pic>
                    <p:nvPicPr>
                      <p:cNvPr id="26628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2E02FCA-5086-4E64-B5B1-023F8F31F36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488" y="1981200"/>
                        <a:ext cx="1752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>
            <a:hlinkClick r:id="" action="ppaction://ole?verb=0"/>
            <a:extLst>
              <a:ext uri="{FF2B5EF4-FFF2-40B4-BE49-F238E27FC236}">
                <a16:creationId xmlns:a16="http://schemas.microsoft.com/office/drawing/2014/main" id="{D8A8678E-13B6-47F5-A125-DA06BD01B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232684"/>
              </p:ext>
            </p:extLst>
          </p:nvPr>
        </p:nvGraphicFramePr>
        <p:xfrm>
          <a:off x="6415088" y="3962400"/>
          <a:ext cx="2057400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ClipArt" r:id="rId9" imgW="301331" imgH="311048" progId="MS_ClipArt_Gallery.2">
                  <p:embed/>
                </p:oleObj>
              </mc:Choice>
              <mc:Fallback>
                <p:oleObj name="ClipArt" r:id="rId9" imgW="301331" imgH="311048" progId="MS_ClipArt_Gallery.2">
                  <p:embed/>
                  <p:pic>
                    <p:nvPicPr>
                      <p:cNvPr id="27653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3958D20-4621-4A1B-8554-29BEB27926C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088" y="3962400"/>
                        <a:ext cx="2057400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6a">
            <a:hlinkClick r:id="" action="ppaction://media"/>
            <a:extLst>
              <a:ext uri="{FF2B5EF4-FFF2-40B4-BE49-F238E27FC236}">
                <a16:creationId xmlns:a16="http://schemas.microsoft.com/office/drawing/2014/main" id="{C8C6F040-E904-4619-B520-D843147C48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4025" y="323373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1118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11E3B08-480C-49C2-8505-3DFFEF3AF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2DBC031-F260-4BD9-9A6C-1816563BF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E2671840-6482-4E11-9525-3476D3934B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888" y="1828800"/>
            <a:ext cx="5840412" cy="4191000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indent="0">
              <a:buNone/>
            </a:pPr>
            <a:r>
              <a:rPr lang="en-US" altLang="en-US" sz="2800" dirty="0"/>
              <a:t>Hazard Class 7- </a:t>
            </a:r>
            <a:r>
              <a:rPr lang="en-US" altLang="en-US" sz="2800" dirty="0">
                <a:solidFill>
                  <a:srgbClr val="92D050"/>
                </a:solidFill>
              </a:rPr>
              <a:t>Radioactive Materials</a:t>
            </a:r>
          </a:p>
          <a:p>
            <a:pPr marL="114300" indent="0">
              <a:buNone/>
            </a:pPr>
            <a:endParaRPr lang="en-US" altLang="en-US" sz="2800" dirty="0"/>
          </a:p>
          <a:p>
            <a:pPr marL="114300" indent="0">
              <a:buNone/>
            </a:pPr>
            <a:endParaRPr lang="en-US" altLang="en-US" sz="2800" dirty="0"/>
          </a:p>
          <a:p>
            <a:pPr marL="114300" indent="0">
              <a:buNone/>
            </a:pPr>
            <a:endParaRPr lang="en-US" altLang="en-US" sz="2800" dirty="0"/>
          </a:p>
          <a:p>
            <a:pPr marL="114300" indent="0">
              <a:buNone/>
            </a:pPr>
            <a:r>
              <a:rPr lang="en-US" altLang="en-US" sz="2800" dirty="0"/>
              <a:t>Hazard Class 8- </a:t>
            </a:r>
            <a:r>
              <a:rPr lang="en-US" altLang="en-US" sz="2800" dirty="0">
                <a:solidFill>
                  <a:srgbClr val="FF9900"/>
                </a:solidFill>
              </a:rPr>
              <a:t>Corrosive Materials</a:t>
            </a:r>
          </a:p>
        </p:txBody>
      </p:sp>
      <p:graphicFrame>
        <p:nvGraphicFramePr>
          <p:cNvPr id="8" name="Object 6">
            <a:hlinkClick r:id="" action="ppaction://ole?verb=0"/>
            <a:extLst>
              <a:ext uri="{FF2B5EF4-FFF2-40B4-BE49-F238E27FC236}">
                <a16:creationId xmlns:a16="http://schemas.microsoft.com/office/drawing/2014/main" id="{B4F735F0-B189-4F51-AD1B-855CB2CC0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194567"/>
              </p:ext>
            </p:extLst>
          </p:nvPr>
        </p:nvGraphicFramePr>
        <p:xfrm>
          <a:off x="6337301" y="1600200"/>
          <a:ext cx="17399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" name="ClipArt" r:id="rId7" imgW="668157" imgH="671392" progId="MS_ClipArt_Gallery.2">
                  <p:embed/>
                </p:oleObj>
              </mc:Choice>
              <mc:Fallback>
                <p:oleObj name="ClipArt" r:id="rId7" imgW="668157" imgH="671392" progId="MS_ClipArt_Gallery.2">
                  <p:embed/>
                  <p:pic>
                    <p:nvPicPr>
                      <p:cNvPr id="28678" name="Object 6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31FEC38-5529-42B3-8AF9-9737D6383E9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1" y="1600200"/>
                        <a:ext cx="17399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>
            <a:extLst>
              <a:ext uri="{FF2B5EF4-FFF2-40B4-BE49-F238E27FC236}">
                <a16:creationId xmlns:a16="http://schemas.microsoft.com/office/drawing/2014/main" id="{A400F457-0830-4D82-9BB4-41C82D0A8AAD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212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7a">
            <a:hlinkClick r:id="" action="ppaction://media"/>
            <a:extLst>
              <a:ext uri="{FF2B5EF4-FFF2-40B4-BE49-F238E27FC236}">
                <a16:creationId xmlns:a16="http://schemas.microsoft.com/office/drawing/2014/main" id="{C9DAD002-160F-4A76-8E11-85D3FC3E5F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1225" y="318928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635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0F30AA4-C2CC-4ACE-BF0B-542747DE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B72EF0D-63D0-4180-925D-91A5BB79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760271C8-414D-40AF-ACD3-51A5CA1A86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55850"/>
            <a:ext cx="7486650" cy="3516313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indent="0">
              <a:buNone/>
            </a:pPr>
            <a:r>
              <a:rPr lang="en-US" altLang="en-US" sz="3600" dirty="0"/>
              <a:t>Hazard Class 9- </a:t>
            </a:r>
          </a:p>
          <a:p>
            <a:pPr marL="114300" indent="0">
              <a:buNone/>
            </a:pPr>
            <a:endParaRPr lang="en-US" altLang="en-US" sz="3600" dirty="0"/>
          </a:p>
          <a:p>
            <a:pPr marL="114300" indent="0">
              <a:buNone/>
            </a:pP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</a:rPr>
              <a:t>Miscellaneous Hazardous Materials</a:t>
            </a:r>
          </a:p>
        </p:txBody>
      </p:sp>
      <p:pic>
        <p:nvPicPr>
          <p:cNvPr id="2" name="18a">
            <a:hlinkClick r:id="" action="ppaction://media"/>
            <a:extLst>
              <a:ext uri="{FF2B5EF4-FFF2-40B4-BE49-F238E27FC236}">
                <a16:creationId xmlns:a16="http://schemas.microsoft.com/office/drawing/2014/main" id="{83E68414-08EB-49D5-AFEA-11D9DBDFBD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3850" y="3784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718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3C230EA-C6E5-4617-8181-2FDC37B9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04A7FE-F0E0-424C-9D05-55D9D0A9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2EA85169-6D25-4C5F-984E-2AC3585C0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Clue # 4 - Shipping Papers and Facility Documents</a:t>
            </a:r>
          </a:p>
        </p:txBody>
      </p:sp>
      <p:graphicFrame>
        <p:nvGraphicFramePr>
          <p:cNvPr id="32773" name="Object 5">
            <a:hlinkClick r:id="" action="ppaction://ole?verb=0"/>
            <a:extLst>
              <a:ext uri="{FF2B5EF4-FFF2-40B4-BE49-F238E27FC236}">
                <a16:creationId xmlns:a16="http://schemas.microsoft.com/office/drawing/2014/main" id="{0F243F59-E451-4128-ACE7-5F673A39C9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787503"/>
              </p:ext>
            </p:extLst>
          </p:nvPr>
        </p:nvGraphicFramePr>
        <p:xfrm>
          <a:off x="598488" y="1905000"/>
          <a:ext cx="713740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Document" r:id="rId7" imgW="7932267" imgH="5762770" progId="Word.Document.8">
                  <p:embed/>
                </p:oleObj>
              </mc:Choice>
              <mc:Fallback>
                <p:oleObj name="Document" r:id="rId7" imgW="7932267" imgH="5762770" progId="Word.Document.8">
                  <p:embed/>
                  <p:pic>
                    <p:nvPicPr>
                      <p:cNvPr id="32773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0F243F59-E451-4128-ACE7-5F673A39C9E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1905000"/>
                        <a:ext cx="7137400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9a">
            <a:hlinkClick r:id="" action="ppaction://media"/>
            <a:extLst>
              <a:ext uri="{FF2B5EF4-FFF2-40B4-BE49-F238E27FC236}">
                <a16:creationId xmlns:a16="http://schemas.microsoft.com/office/drawing/2014/main" id="{E0CCA2B8-1E5D-49C9-820F-05257800C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4938" y="361156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242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9484204-AAC3-4FE4-AA51-51757C84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A8D074E-41AE-4713-A9B7-AAE398187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639704"/>
            <a:ext cx="2474684" cy="5577840"/>
          </a:xfrm>
        </p:spPr>
        <p:txBody>
          <a:bodyPr lIns="90488" tIns="44450" rIns="90488" bIns="44450" anchor="ctr">
            <a:normAutofit/>
          </a:bodyPr>
          <a:lstStyle/>
          <a:p>
            <a:pPr algn="ctr"/>
            <a:r>
              <a:rPr lang="en-US" altLang="en-US" sz="3600" dirty="0"/>
              <a:t>Unit Objectives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03D1E0A7-F081-4306-8901-57ECD5A1A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20F41EE-90B5-41ED-9C4D-641B96B0D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EA7756F-066E-481A-87A7-335A2D61F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8C3F6D-15A1-430E-AD17-74F688A2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3081" name="Rectangle 7">
            <a:extLst>
              <a:ext uri="{FF2B5EF4-FFF2-40B4-BE49-F238E27FC236}">
                <a16:creationId xmlns:a16="http://schemas.microsoft.com/office/drawing/2014/main" id="{1160A554-B2F0-4199-A79D-D9CFA0453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757649"/>
              </p:ext>
            </p:extLst>
          </p:nvPr>
        </p:nvGraphicFramePr>
        <p:xfrm>
          <a:off x="3676104" y="639705"/>
          <a:ext cx="4879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E19E38F8-B364-400D-837D-73F783A21C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92488" y="5178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0042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F597B6C-F767-4689-9DC2-DDD0ACA72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318D6A2-B25B-444B-9B9A-51FCB9DBF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7B0CAB0E-6D8C-4115-A6C1-BB7447DDE0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3" y="304800"/>
            <a:ext cx="9144000" cy="762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>
            <a:normAutofit/>
          </a:bodyPr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Material Safety Data Sheets (MSDS</a:t>
            </a:r>
            <a:r>
              <a:rPr lang="en-US" altLang="en-US" dirty="0"/>
              <a:t>)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649AD6FF-0F91-4A8C-B0E8-44C8F172C0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>
            <a:normAutofit fontScale="92500" lnSpcReduction="20000"/>
          </a:bodyPr>
          <a:lstStyle/>
          <a:p>
            <a:r>
              <a:rPr lang="en-US" altLang="en-US" dirty="0"/>
              <a:t>Required to be maintained by the Federal Hazard Communication Standard and The Florida Right-to-Know Law</a:t>
            </a:r>
          </a:p>
          <a:p>
            <a:endParaRPr lang="en-US" altLang="en-US" dirty="0"/>
          </a:p>
          <a:p>
            <a:r>
              <a:rPr lang="en-US" altLang="en-US" dirty="0"/>
              <a:t>Found at fixed facilities</a:t>
            </a:r>
          </a:p>
          <a:p>
            <a:endParaRPr lang="en-US" altLang="en-US" dirty="0"/>
          </a:p>
          <a:p>
            <a:r>
              <a:rPr lang="en-US" altLang="en-US" dirty="0"/>
              <a:t>Provides a variety of information</a:t>
            </a:r>
          </a:p>
          <a:p>
            <a:endParaRPr lang="en-US" altLang="en-US" dirty="0"/>
          </a:p>
          <a:p>
            <a:r>
              <a:rPr lang="en-US" altLang="en-US" dirty="0"/>
              <a:t>Emergency Response Plans (ERP)</a:t>
            </a:r>
          </a:p>
          <a:p>
            <a:endParaRPr lang="en-US" altLang="en-US" dirty="0"/>
          </a:p>
          <a:p>
            <a:r>
              <a:rPr lang="en-US" altLang="en-US" dirty="0"/>
              <a:t>Emergency Action Plans (</a:t>
            </a:r>
            <a:r>
              <a:rPr lang="en-US" altLang="en-US" dirty="0" err="1"/>
              <a:t>EAP</a:t>
            </a:r>
            <a:r>
              <a:rPr lang="en-US" altLang="en-US" dirty="0"/>
              <a:t>)</a:t>
            </a:r>
          </a:p>
        </p:txBody>
      </p:sp>
      <p:pic>
        <p:nvPicPr>
          <p:cNvPr id="2" name="20a">
            <a:hlinkClick r:id="" action="ppaction://media"/>
            <a:extLst>
              <a:ext uri="{FF2B5EF4-FFF2-40B4-BE49-F238E27FC236}">
                <a16:creationId xmlns:a16="http://schemas.microsoft.com/office/drawing/2014/main" id="{CDD44135-D879-405C-9CAA-A8F1300BC8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4600" y="4162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2293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8BBC912-BBDA-4859-9AAE-A8B4A06F8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67BA1B-22FC-49F6-8AE9-3485F67CA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B64BC0F2-3977-4DF5-8DE6-1A188D25F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Clue # 5 - Markings and Colors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7B259B9A-6347-4B60-87D5-8760CF95A7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>
            <a:normAutofit fontScale="92500" lnSpcReduction="10000"/>
          </a:bodyPr>
          <a:lstStyle/>
          <a:p>
            <a:r>
              <a:rPr lang="en-US" altLang="en-US" sz="2800" dirty="0"/>
              <a:t>Container colors are not always standardized</a:t>
            </a:r>
          </a:p>
          <a:p>
            <a:endParaRPr lang="en-US" altLang="en-US" sz="2800" dirty="0"/>
          </a:p>
          <a:p>
            <a:r>
              <a:rPr lang="en-US" altLang="en-US" sz="2800" dirty="0"/>
              <a:t>UN/NA identification numbers</a:t>
            </a:r>
          </a:p>
          <a:p>
            <a:endParaRPr lang="en-US" altLang="en-US" sz="2800" dirty="0"/>
          </a:p>
          <a:p>
            <a:r>
              <a:rPr lang="en-US" altLang="en-US" sz="2800" dirty="0"/>
              <a:t>NFPA 704 Diamond</a:t>
            </a:r>
          </a:p>
          <a:p>
            <a:endParaRPr lang="en-US" altLang="en-US" sz="2800" dirty="0"/>
          </a:p>
          <a:p>
            <a:r>
              <a:rPr lang="en-US" altLang="en-US" sz="2800" dirty="0"/>
              <a:t>Military markings</a:t>
            </a:r>
          </a:p>
        </p:txBody>
      </p:sp>
      <p:pic>
        <p:nvPicPr>
          <p:cNvPr id="2" name="21a">
            <a:hlinkClick r:id="" action="ppaction://media"/>
            <a:extLst>
              <a:ext uri="{FF2B5EF4-FFF2-40B4-BE49-F238E27FC236}">
                <a16:creationId xmlns:a16="http://schemas.microsoft.com/office/drawing/2014/main" id="{3925D501-1A61-4824-B545-2734F091F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7563" y="40608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12661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44CD0AF-EFBB-4B24-A093-90CCCBC9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C324287-4F55-4725-9633-734B0FF3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1362A111-5F5B-41AA-9841-9E1223BC5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endParaRPr lang="en-US" altLang="en-US"/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F600A39F-CE93-405E-8397-90A16074BD7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2a">
            <a:hlinkClick r:id="" action="ppaction://media"/>
            <a:extLst>
              <a:ext uri="{FF2B5EF4-FFF2-40B4-BE49-F238E27FC236}">
                <a16:creationId xmlns:a16="http://schemas.microsoft.com/office/drawing/2014/main" id="{3C1878AA-1835-4D03-9525-E2FA73DBB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2425" y="34512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2"/>
        <p14:stopEvt time="14498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56A780-B524-41B4-AF7A-1309ECC5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6B6C4E2-D293-4F0A-B290-BEEC22B51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8A9DC42F-2FCD-4907-9A92-EB4E7D844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rgbClr val="00B0F0"/>
                </a:solidFill>
              </a:rPr>
              <a:t>Clue # 6 - Human Senses</a:t>
            </a:r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4E9858DB-F719-4A3F-8FF6-7F775B550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7160" y="2930525"/>
            <a:ext cx="5120839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9B1508-A528-466B-892B-B1BCE1AC74E3}"/>
              </a:ext>
            </a:extLst>
          </p:cNvPr>
          <p:cNvSpPr/>
          <p:nvPr/>
        </p:nvSpPr>
        <p:spPr>
          <a:xfrm flipH="1">
            <a:off x="3887570" y="1993468"/>
            <a:ext cx="136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RISK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2AE7B-D488-460F-9928-191ADF0DD3A0}"/>
              </a:ext>
            </a:extLst>
          </p:cNvPr>
          <p:cNvSpPr/>
          <p:nvPr/>
        </p:nvSpPr>
        <p:spPr>
          <a:xfrm>
            <a:off x="6858000" y="274585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High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B272A1-3E96-424E-89A6-219267FD5BB7}"/>
              </a:ext>
            </a:extLst>
          </p:cNvPr>
          <p:cNvSpPr/>
          <p:nvPr/>
        </p:nvSpPr>
        <p:spPr>
          <a:xfrm>
            <a:off x="883334" y="274585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Low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CA7B39-B741-4C02-B648-A82B1D259915}"/>
              </a:ext>
            </a:extLst>
          </p:cNvPr>
          <p:cNvSpPr txBox="1"/>
          <p:nvPr/>
        </p:nvSpPr>
        <p:spPr>
          <a:xfrm>
            <a:off x="1529665" y="3696642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Taste</a:t>
            </a:r>
            <a:r>
              <a:rPr lang="en-US" sz="2000" dirty="0"/>
              <a:t>   </a:t>
            </a:r>
            <a:r>
              <a:rPr lang="en-US" sz="2400" dirty="0">
                <a:solidFill>
                  <a:srgbClr val="00B0F0"/>
                </a:solidFill>
              </a:rPr>
              <a:t>Sound </a:t>
            </a:r>
            <a:r>
              <a:rPr lang="en-US" sz="2400" dirty="0"/>
              <a:t>   </a:t>
            </a:r>
            <a:r>
              <a:rPr lang="en-US" sz="2400" dirty="0">
                <a:solidFill>
                  <a:srgbClr val="00B050"/>
                </a:solidFill>
              </a:rPr>
              <a:t>Sight </a:t>
            </a:r>
            <a:r>
              <a:rPr lang="en-US" sz="2400" dirty="0"/>
              <a:t>  </a:t>
            </a:r>
            <a:r>
              <a:rPr lang="en-US" sz="2400" dirty="0">
                <a:solidFill>
                  <a:srgbClr val="FFCC00"/>
                </a:solidFill>
              </a:rPr>
              <a:t>Smell</a:t>
            </a:r>
            <a:r>
              <a:rPr lang="en-US" sz="2400" dirty="0"/>
              <a:t>   </a:t>
            </a:r>
            <a:r>
              <a:rPr lang="en-US" sz="2400" dirty="0">
                <a:solidFill>
                  <a:srgbClr val="E2AC00"/>
                </a:solidFill>
              </a:rPr>
              <a:t>Touch</a:t>
            </a:r>
            <a:endParaRPr lang="en-US" sz="2400" dirty="0"/>
          </a:p>
        </p:txBody>
      </p:sp>
      <p:pic>
        <p:nvPicPr>
          <p:cNvPr id="2" name="23a">
            <a:hlinkClick r:id="" action="ppaction://media"/>
            <a:extLst>
              <a:ext uri="{FF2B5EF4-FFF2-40B4-BE49-F238E27FC236}">
                <a16:creationId xmlns:a16="http://schemas.microsoft.com/office/drawing/2014/main" id="{41888D5E-C010-4015-8124-D8D7BA1FB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9050" y="30591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2"/>
        <p14:stopEvt time="18922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F9495A3-1C8C-4FDD-B129-E4A792D2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E260F52-2E4F-45B6-B6A8-4200F632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99FB5704-EAD6-4354-B055-5E5F4E489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Methods of Identification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4CA1CA23-0BBF-44DC-9DD0-34E18536B8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>
            <a:normAutofit fontScale="92500" lnSpcReduction="10000"/>
          </a:bodyPr>
          <a:lstStyle/>
          <a:p>
            <a:r>
              <a:rPr lang="en-US" altLang="en-US" sz="2800" dirty="0"/>
              <a:t>Once you recognize, try to identify</a:t>
            </a:r>
          </a:p>
          <a:p>
            <a:r>
              <a:rPr lang="en-US" altLang="en-US" sz="2800" dirty="0"/>
              <a:t>Location of material name</a:t>
            </a:r>
          </a:p>
          <a:p>
            <a:pPr lvl="1"/>
            <a:r>
              <a:rPr lang="en-US" altLang="en-US" sz="2800" dirty="0"/>
              <a:t>Shipping papers</a:t>
            </a:r>
          </a:p>
          <a:p>
            <a:pPr lvl="1"/>
            <a:r>
              <a:rPr lang="en-US" altLang="en-US" sz="2800" dirty="0" err="1"/>
              <a:t>MSDSs</a:t>
            </a:r>
            <a:r>
              <a:rPr lang="en-US" altLang="en-US" sz="2800" dirty="0"/>
              <a:t> (fixed facilities)</a:t>
            </a:r>
          </a:p>
          <a:p>
            <a:pPr lvl="1"/>
            <a:r>
              <a:rPr lang="en-US" altLang="en-US" sz="2800" dirty="0"/>
              <a:t>Facility Pre-Plans</a:t>
            </a:r>
          </a:p>
          <a:p>
            <a:pPr lvl="1"/>
            <a:r>
              <a:rPr lang="en-US" altLang="en-US" sz="2800" dirty="0"/>
              <a:t>Employees and bystanders</a:t>
            </a:r>
          </a:p>
          <a:p>
            <a:r>
              <a:rPr lang="en-US" altLang="en-US" sz="2800" dirty="0"/>
              <a:t>If you cannot safely identify, try to classify the material into a hazard class</a:t>
            </a:r>
          </a:p>
        </p:txBody>
      </p:sp>
      <p:pic>
        <p:nvPicPr>
          <p:cNvPr id="2" name="24a">
            <a:hlinkClick r:id="" action="ppaction://media"/>
            <a:extLst>
              <a:ext uri="{FF2B5EF4-FFF2-40B4-BE49-F238E27FC236}">
                <a16:creationId xmlns:a16="http://schemas.microsoft.com/office/drawing/2014/main" id="{F1AE3D9B-E038-462F-A1F7-B7DD26231F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34369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14122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9A196E0-FFA8-4EF2-8075-4D9137B71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64B77FE-DF9B-4C79-B848-A2518291D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894C05D-6C0A-488E-8981-4741EC080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Unit Summary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CD9524F8-4DF6-490E-90B5-F637D97A81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6938" y="1524000"/>
            <a:ext cx="7561262" cy="50292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2800" dirty="0"/>
              <a:t>Goals of recognition and identification</a:t>
            </a:r>
          </a:p>
          <a:p>
            <a:pPr lvl="1"/>
            <a:r>
              <a:rPr lang="en-US" altLang="en-US" sz="2800" dirty="0"/>
              <a:t>Recognize, Classify, Identify</a:t>
            </a:r>
          </a:p>
          <a:p>
            <a:r>
              <a:rPr lang="en-US" altLang="en-US" sz="2800" dirty="0"/>
              <a:t>Six clues to the presence of hazardous materials</a:t>
            </a:r>
          </a:p>
          <a:p>
            <a:pPr lvl="1"/>
            <a:r>
              <a:rPr lang="en-US" altLang="en-US" sz="2800" dirty="0"/>
              <a:t>Occupancy and location, container shape and size, placards and labels, shipping papers and facility documents, markings and colors, the human senses</a:t>
            </a:r>
          </a:p>
          <a:p>
            <a:r>
              <a:rPr lang="en-US" altLang="en-US" sz="2800" dirty="0"/>
              <a:t>There are nine general classes of hazardous materials</a:t>
            </a:r>
          </a:p>
        </p:txBody>
      </p:sp>
      <p:pic>
        <p:nvPicPr>
          <p:cNvPr id="2" name="25a">
            <a:hlinkClick r:id="" action="ppaction://media"/>
            <a:extLst>
              <a:ext uri="{FF2B5EF4-FFF2-40B4-BE49-F238E27FC236}">
                <a16:creationId xmlns:a16="http://schemas.microsoft.com/office/drawing/2014/main" id="{3BC15B81-D4A9-4C9D-B0F4-5C2E4ED58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0250" y="3697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5000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9943" name="Rectangle 14">
            <a:extLst>
              <a:ext uri="{FF2B5EF4-FFF2-40B4-BE49-F238E27FC236}">
                <a16:creationId xmlns:a16="http://schemas.microsoft.com/office/drawing/2014/main" id="{5CBC01A7-A028-487D-AD52-D01C6D39FD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08890" y="1480930"/>
            <a:ext cx="4313653" cy="3848521"/>
          </a:xfrm>
        </p:spPr>
        <p:txBody>
          <a:bodyPr lIns="90488" tIns="44450" rIns="90488" bIns="44450" anchor="ctr">
            <a:normAutofit/>
          </a:bodyPr>
          <a:lstStyle/>
          <a:p>
            <a:pPr algn="r"/>
            <a:r>
              <a:rPr lang="en-US" altLang="en-US" sz="5300"/>
              <a:t>First Responder Awareness Level Training</a:t>
            </a:r>
          </a:p>
        </p:txBody>
      </p:sp>
      <p:sp>
        <p:nvSpPr>
          <p:cNvPr id="39944" name="Rectangle 15">
            <a:extLst>
              <a:ext uri="{FF2B5EF4-FFF2-40B4-BE49-F238E27FC236}">
                <a16:creationId xmlns:a16="http://schemas.microsoft.com/office/drawing/2014/main" id="{30D3DFF7-BC43-4725-979F-63387AE9F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89902" y="1480929"/>
            <a:ext cx="1945208" cy="3848522"/>
          </a:xfrm>
        </p:spPr>
        <p:txBody>
          <a:bodyPr lIns="90488" tIns="44450" rIns="90488" bIns="4445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</a:rPr>
              <a:t>Unit 3 - “Taking Control”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6223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3251510-9DC6-46A0-A32E-6F60B03B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F1FB499-671A-47A4-BE78-9F4AEC20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41" name="Rectangle 12">
            <a:extLst>
              <a:ext uri="{FF2B5EF4-FFF2-40B4-BE49-F238E27FC236}">
                <a16:creationId xmlns:a16="http://schemas.microsoft.com/office/drawing/2014/main" id="{DCB35123-DD73-4195-B15B-60D93221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42" name="Rectangle 13">
            <a:extLst>
              <a:ext uri="{FF2B5EF4-FFF2-40B4-BE49-F238E27FC236}">
                <a16:creationId xmlns:a16="http://schemas.microsoft.com/office/drawing/2014/main" id="{B45AA1BA-FA73-4D39-BF7C-C4E0FB680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26a">
            <a:hlinkClick r:id="" action="ppaction://media"/>
            <a:extLst>
              <a:ext uri="{FF2B5EF4-FFF2-40B4-BE49-F238E27FC236}">
                <a16:creationId xmlns:a16="http://schemas.microsoft.com/office/drawing/2014/main" id="{4779984A-36C9-4DB0-B017-5B1588A3BC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8650" y="3886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4827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C338EE0-A407-4627-AA86-892408F5B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062424E-3821-48CC-A6EC-D716741D3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A49951F1-75E7-4A23-B6CE-8C2F8A948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A99196EE-F23F-409F-B0B6-4076EECCE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40966" name="Object 6">
            <a:hlinkClick r:id="" action="ppaction://ole?verb=0"/>
            <a:extLst>
              <a:ext uri="{FF2B5EF4-FFF2-40B4-BE49-F238E27FC236}">
                <a16:creationId xmlns:a16="http://schemas.microsoft.com/office/drawing/2014/main" id="{B5B198F8-6EAC-464F-B618-22E56B1F6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30086"/>
              </p:ext>
            </p:extLst>
          </p:nvPr>
        </p:nvGraphicFramePr>
        <p:xfrm>
          <a:off x="5619750" y="1981200"/>
          <a:ext cx="2838450" cy="354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ClipArt" r:id="rId7" imgW="938180" imgH="1014085" progId="MS_ClipArt_Gallery.2">
                  <p:embed/>
                </p:oleObj>
              </mc:Choice>
              <mc:Fallback>
                <p:oleObj name="ClipArt" r:id="rId7" imgW="938180" imgH="1014085" progId="MS_ClipArt_Gallery.2">
                  <p:embed/>
                  <p:pic>
                    <p:nvPicPr>
                      <p:cNvPr id="40966" name="Object 6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5B198F8-6EAC-464F-B618-22E56B1F699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0" y="1981200"/>
                        <a:ext cx="2838450" cy="354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Rectangle 7">
            <a:extLst>
              <a:ext uri="{FF2B5EF4-FFF2-40B4-BE49-F238E27FC236}">
                <a16:creationId xmlns:a16="http://schemas.microsoft.com/office/drawing/2014/main" id="{7F6A00D1-883C-4552-91FC-C20008A15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9984"/>
            <a:ext cx="7772400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Objectives</a:t>
            </a: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29E6ED9C-846D-4CD0-B914-B2E6372029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338" y="1981200"/>
            <a:ext cx="6176962" cy="44196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2800" dirty="0"/>
              <a:t>Identify the procedures for initiating your Emergency Response Plan.</a:t>
            </a:r>
          </a:p>
          <a:p>
            <a:r>
              <a:rPr lang="en-US" altLang="en-US" sz="2800" dirty="0"/>
              <a:t>Identify the proper procedures for implementing protective action distances.</a:t>
            </a:r>
          </a:p>
          <a:p>
            <a:r>
              <a:rPr lang="en-US" altLang="en-US" sz="2800" dirty="0"/>
              <a:t>Take actions necessary to properly isolate the incident.</a:t>
            </a:r>
          </a:p>
        </p:txBody>
      </p:sp>
      <p:pic>
        <p:nvPicPr>
          <p:cNvPr id="2" name="27a">
            <a:hlinkClick r:id="" action="ppaction://media"/>
            <a:extLst>
              <a:ext uri="{FF2B5EF4-FFF2-40B4-BE49-F238E27FC236}">
                <a16:creationId xmlns:a16="http://schemas.microsoft.com/office/drawing/2014/main" id="{D589D67F-A322-42AB-B607-0F745C8CBE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7000" y="384333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4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stopEvt time="13893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28E3FC3-49BA-4D4E-A0D2-CD5F5535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81DAF01-9978-4BE4-8DFA-CC5EB54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62726ECF-AD3A-4939-BC79-25B913E34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0D0F9A80-6A4C-4610-A970-8F0FE1033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201A8022-FD69-46A1-9EED-81242765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4013" y="304800"/>
            <a:ext cx="5538787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sz="6000" dirty="0">
                <a:solidFill>
                  <a:schemeClr val="accent3">
                    <a:lumMod val="75000"/>
                  </a:schemeClr>
                </a:solidFill>
              </a:rPr>
              <a:t>ERG Book</a:t>
            </a:r>
            <a:endParaRPr lang="en-US" altLang="en-US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E8C5165F-06E1-4BFA-9ECE-2B879E2566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2057400"/>
            <a:ext cx="7010400" cy="3657600"/>
          </a:xfrm>
          <a:noFill/>
        </p:spPr>
        <p:txBody>
          <a:bodyPr lIns="90488" tIns="44450" rIns="90488" bIns="44450"/>
          <a:lstStyle/>
          <a:p>
            <a:r>
              <a:rPr lang="en-US" altLang="en-US" sz="4000" b="1" dirty="0"/>
              <a:t>North American Emergency Response Guidebook</a:t>
            </a:r>
          </a:p>
          <a:p>
            <a:r>
              <a:rPr lang="en-US" altLang="en-US" sz="4000" b="1" dirty="0"/>
              <a:t>Familiarize yourself</a:t>
            </a:r>
          </a:p>
          <a:p>
            <a:r>
              <a:rPr lang="en-US" altLang="en-US" sz="4000" b="1" dirty="0"/>
              <a:t>Download App</a:t>
            </a:r>
          </a:p>
          <a:p>
            <a:endParaRPr lang="en-US" altLang="en-US" sz="4000" b="1" dirty="0"/>
          </a:p>
          <a:p>
            <a:endParaRPr lang="en-US" alt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DB7A5-24E0-4827-BC79-29D3F5540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97802"/>
            <a:ext cx="2138362" cy="2356338"/>
          </a:xfrm>
          <a:prstGeom prst="rect">
            <a:avLst/>
          </a:prstGeom>
        </p:spPr>
      </p:pic>
      <p:pic>
        <p:nvPicPr>
          <p:cNvPr id="2" name="28a">
            <a:hlinkClick r:id="" action="ppaction://media"/>
            <a:extLst>
              <a:ext uri="{FF2B5EF4-FFF2-40B4-BE49-F238E27FC236}">
                <a16:creationId xmlns:a16="http://schemas.microsoft.com/office/drawing/2014/main" id="{4F3F77E4-4DAD-4FE0-ABB9-329D32171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3913" y="35528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stopEvt time="14059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7DD821-D8AF-4B19-B568-57B2F1E88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8497C47-E76D-4640-AB7C-725EEBBEA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B1EB53D5-F561-414F-98F2-3205514EA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7B081BE1-AA61-4D13-B534-62E5783B4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D8282DB1-90B2-4EAA-A0CC-A58981550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Steps for Proper Use of the ERG</a:t>
            </a:r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8654B308-8E03-4AFE-9FB2-D9F1790420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>
            <a:normAutofit fontScale="92500" lnSpcReduction="20000"/>
          </a:bodyPr>
          <a:lstStyle/>
          <a:p>
            <a:r>
              <a:rPr lang="en-US" altLang="en-US" sz="2800" dirty="0"/>
              <a:t>Recognize &amp; Identify Hazardous Materials</a:t>
            </a:r>
          </a:p>
          <a:p>
            <a:pPr lvl="1"/>
            <a:r>
              <a:rPr lang="en-US" altLang="en-US" sz="2400" dirty="0"/>
              <a:t>Name</a:t>
            </a:r>
          </a:p>
          <a:p>
            <a:pPr lvl="1"/>
            <a:r>
              <a:rPr lang="en-US" altLang="en-US" sz="2400" dirty="0"/>
              <a:t>Four digit ID number</a:t>
            </a:r>
          </a:p>
          <a:p>
            <a:pPr lvl="1"/>
            <a:r>
              <a:rPr lang="en-US" altLang="en-US" sz="2400" dirty="0"/>
              <a:t>Placard description</a:t>
            </a:r>
          </a:p>
          <a:p>
            <a:r>
              <a:rPr lang="en-US" altLang="en-US" sz="2800" dirty="0"/>
              <a:t>Look up the guide page number</a:t>
            </a:r>
          </a:p>
          <a:p>
            <a:r>
              <a:rPr lang="en-US" altLang="en-US" sz="2800" dirty="0"/>
              <a:t>Take basic protective actions according to the guide page</a:t>
            </a:r>
          </a:p>
          <a:p>
            <a:r>
              <a:rPr lang="en-US" altLang="en-US" sz="2800" dirty="0"/>
              <a:t>Initiate isolation and evacuation according to protective action distances</a:t>
            </a:r>
          </a:p>
        </p:txBody>
      </p:sp>
      <p:pic>
        <p:nvPicPr>
          <p:cNvPr id="3" name="29a">
            <a:hlinkClick r:id="" action="ppaction://media"/>
            <a:extLst>
              <a:ext uri="{FF2B5EF4-FFF2-40B4-BE49-F238E27FC236}">
                <a16:creationId xmlns:a16="http://schemas.microsoft.com/office/drawing/2014/main" id="{CCF6F3AA-33D2-4831-81FA-E9A27F767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4938" y="3654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3"/>
        <p14:stopEvt time="2452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9484204-AAC3-4FE4-AA51-51757C84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B892FA6-C538-41B8-8358-6FF75C6E1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639704"/>
            <a:ext cx="2474684" cy="5577840"/>
          </a:xfrm>
        </p:spPr>
        <p:txBody>
          <a:bodyPr lIns="90488" tIns="44450" rIns="90488" bIns="44450" anchor="ctr">
            <a:normAutofit/>
          </a:bodyPr>
          <a:lstStyle/>
          <a:p>
            <a:pPr algn="ctr"/>
            <a:r>
              <a:rPr lang="en-US" altLang="en-US" sz="3700"/>
              <a:t>Hazardous Materials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847C92F1-5F13-42D7-A067-5A7235AB4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AC9D46-2274-415A-AC0E-4A5008B9A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36E2967-32E3-4DAD-AA5F-F513A5216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8FAC7C0-5316-479B-91BC-B9F0546BB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4105" name="Rectangle 7">
            <a:extLst>
              <a:ext uri="{FF2B5EF4-FFF2-40B4-BE49-F238E27FC236}">
                <a16:creationId xmlns:a16="http://schemas.microsoft.com/office/drawing/2014/main" id="{110E9428-B49E-458B-832B-91B036CC0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040199"/>
              </p:ext>
            </p:extLst>
          </p:nvPr>
        </p:nvGraphicFramePr>
        <p:xfrm>
          <a:off x="3676104" y="639705"/>
          <a:ext cx="4879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45B399B-1BDF-48E0-901D-E587EC570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4938" y="39306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8158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9A22737-6E09-4025-A130-E7A4D0473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B99867B-00E2-48BD-BD16-AAC5B130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0044273-72F3-4E28-8CC0-F83FDB6D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0F0CE55B-F27B-40DE-92E9-8856D0BDF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0B5C1B4E-307C-40E0-B7DD-E68C9001A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Basic Protective Actions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355862CC-2A1B-4FDB-B9BF-488AF84546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49688" y="2057400"/>
            <a:ext cx="5294312" cy="41148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2800" dirty="0"/>
              <a:t>Your approach</a:t>
            </a:r>
          </a:p>
          <a:p>
            <a:r>
              <a:rPr lang="en-US" altLang="en-US" sz="2800" dirty="0"/>
              <a:t>Your main objectives</a:t>
            </a:r>
          </a:p>
          <a:p>
            <a:pPr lvl="1"/>
            <a:r>
              <a:rPr lang="en-US" altLang="en-US" sz="2800" u="sng" dirty="0"/>
              <a:t>Isolate</a:t>
            </a:r>
            <a:endParaRPr lang="en-US" altLang="en-US" sz="2800" dirty="0"/>
          </a:p>
          <a:p>
            <a:pPr lvl="1"/>
            <a:r>
              <a:rPr lang="en-US" altLang="en-US" sz="2800" u="sng" dirty="0"/>
              <a:t>Protect</a:t>
            </a:r>
            <a:r>
              <a:rPr lang="en-US" altLang="en-US" sz="2800" dirty="0"/>
              <a:t> by preventing contamination</a:t>
            </a:r>
          </a:p>
          <a:p>
            <a:pPr lvl="1"/>
            <a:r>
              <a:rPr lang="en-US" altLang="en-US" sz="2800" dirty="0"/>
              <a:t>Initiate your Emergency Response Plan (</a:t>
            </a:r>
            <a:r>
              <a:rPr lang="en-US" altLang="en-US" sz="2800" u="sng" dirty="0"/>
              <a:t>Notify</a:t>
            </a:r>
            <a:r>
              <a:rPr lang="en-US" altLang="en-US" sz="2800" dirty="0"/>
              <a:t>)</a:t>
            </a:r>
          </a:p>
        </p:txBody>
      </p:sp>
      <p:graphicFrame>
        <p:nvGraphicFramePr>
          <p:cNvPr id="44040" name="Object 8">
            <a:hlinkClick r:id="" action="ppaction://ole?verb=0"/>
            <a:extLst>
              <a:ext uri="{FF2B5EF4-FFF2-40B4-BE49-F238E27FC236}">
                <a16:creationId xmlns:a16="http://schemas.microsoft.com/office/drawing/2014/main" id="{DA3C98FB-9588-43E1-848B-BF062D490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459590"/>
              </p:ext>
            </p:extLst>
          </p:nvPr>
        </p:nvGraphicFramePr>
        <p:xfrm>
          <a:off x="530225" y="4114800"/>
          <a:ext cx="175577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Bitmap Image" r:id="rId7" imgW="1968289" imgH="1680857" progId="Paint.Picture">
                  <p:embed/>
                </p:oleObj>
              </mc:Choice>
              <mc:Fallback>
                <p:oleObj name="Bitmap Image" r:id="rId7" imgW="1968289" imgH="1680857" progId="Paint.Picture">
                  <p:embed/>
                  <p:pic>
                    <p:nvPicPr>
                      <p:cNvPr id="44040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A3C98FB-9588-43E1-848B-BF062D490E0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4114800"/>
                        <a:ext cx="1755775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30a">
            <a:hlinkClick r:id="" action="ppaction://media"/>
            <a:extLst>
              <a:ext uri="{FF2B5EF4-FFF2-40B4-BE49-F238E27FC236}">
                <a16:creationId xmlns:a16="http://schemas.microsoft.com/office/drawing/2014/main" id="{96701DE9-59F6-4D21-B597-F4417BE66B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9000" y="3349625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5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14740" objId="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47AAF69-40B1-4050-9F35-929676E48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A57A1EE-1654-4521-9967-550C80DBF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5DBE807A-BFBC-4FE0-B056-D22DCEEBB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6239EE3D-A8EF-4454-97C2-5159DCC7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439CB706-3814-4075-8365-79343C37BDD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143000"/>
            <a:ext cx="8502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>
            <a:extLst>
              <a:ext uri="{FF2B5EF4-FFF2-40B4-BE49-F238E27FC236}">
                <a16:creationId xmlns:a16="http://schemas.microsoft.com/office/drawing/2014/main" id="{5D832B43-F56D-434D-BE27-E2E5CFAFA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975" y="228600"/>
            <a:ext cx="8180388" cy="6858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Proper Guide Page Use</a:t>
            </a:r>
          </a:p>
        </p:txBody>
      </p:sp>
      <p:pic>
        <p:nvPicPr>
          <p:cNvPr id="2" name="31a">
            <a:hlinkClick r:id="" action="ppaction://media"/>
            <a:extLst>
              <a:ext uri="{FF2B5EF4-FFF2-40B4-BE49-F238E27FC236}">
                <a16:creationId xmlns:a16="http://schemas.microsoft.com/office/drawing/2014/main" id="{B47A4517-D2B9-4712-9BF8-F813610F10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8650" y="37131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12313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69681C8-2367-4298-873B-E2285D60F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CE38EDF-EBC1-4826-B690-98AB52C6F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C87A8128-A96E-4DFE-9AA9-3707949B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84B67F93-FB72-4411-A8EC-429C08A98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D166AF81-F830-454D-B4DC-A61ABCEE4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0963" y="247650"/>
            <a:ext cx="9224963" cy="81915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Table of Protective Action Distances</a:t>
            </a:r>
          </a:p>
        </p:txBody>
      </p:sp>
      <p:pic>
        <p:nvPicPr>
          <p:cNvPr id="2" name="32a">
            <a:hlinkClick r:id="" action="ppaction://media"/>
            <a:extLst>
              <a:ext uri="{FF2B5EF4-FFF2-40B4-BE49-F238E27FC236}">
                <a16:creationId xmlns:a16="http://schemas.microsoft.com/office/drawing/2014/main" id="{787F5801-389D-4208-88C0-1F5DD22E0247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350" y="3771900"/>
            <a:ext cx="609600" cy="609600"/>
          </a:xfrm>
        </p:spPr>
      </p:pic>
      <p:pic>
        <p:nvPicPr>
          <p:cNvPr id="46088" name="Picture 8">
            <a:extLst>
              <a:ext uri="{FF2B5EF4-FFF2-40B4-BE49-F238E27FC236}">
                <a16:creationId xmlns:a16="http://schemas.microsoft.com/office/drawing/2014/main" id="{96EB6CFF-7F9C-43F8-B5A1-8776F977299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43000"/>
            <a:ext cx="85820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7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17187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882191E-5514-49A8-A2A4-10A8C44B3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9B2C290-96E7-4400-98EF-91C61C204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06B40FAB-272D-4C21-8229-07D82672B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94FE4695-277B-4617-8473-A5C72FA0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47110" name="Object 6">
            <a:hlinkClick r:id="" action="ppaction://ole?verb=0"/>
            <a:extLst>
              <a:ext uri="{FF2B5EF4-FFF2-40B4-BE49-F238E27FC236}">
                <a16:creationId xmlns:a16="http://schemas.microsoft.com/office/drawing/2014/main" id="{65FBBDA2-E758-4E36-ADD8-D0561A17FDAE}"/>
              </a:ext>
            </a:extLst>
          </p:cNvPr>
          <p:cNvGraphicFramePr>
            <a:graphicFrameLocks/>
          </p:cNvGraphicFramePr>
          <p:nvPr/>
        </p:nvGraphicFramePr>
        <p:xfrm>
          <a:off x="5638800" y="1905000"/>
          <a:ext cx="327342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ClipArt" r:id="rId7" imgW="7516990" imgH="8317169" progId="MS_ClipArt_Gallery.2">
                  <p:embed/>
                </p:oleObj>
              </mc:Choice>
              <mc:Fallback>
                <p:oleObj name="ClipArt" r:id="rId7" imgW="7516990" imgH="8317169" progId="MS_ClipArt_Gallery.2">
                  <p:embed/>
                  <p:pic>
                    <p:nvPicPr>
                      <p:cNvPr id="47110" name="Object 6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5FBBDA2-E758-4E36-ADD8-D0561A17FDA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905000"/>
                        <a:ext cx="327342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Rectangle 7">
            <a:extLst>
              <a:ext uri="{FF2B5EF4-FFF2-40B4-BE49-F238E27FC236}">
                <a16:creationId xmlns:a16="http://schemas.microsoft.com/office/drawing/2014/main" id="{50CEB321-0741-44F1-B215-BE0D925AA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Protective Action Options</a:t>
            </a: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B78D4109-0C35-4C19-B246-8457D09AEB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249863" cy="41148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r>
              <a:rPr lang="en-US" altLang="en-US" sz="2800" dirty="0"/>
              <a:t>Shelter in-place</a:t>
            </a:r>
          </a:p>
          <a:p>
            <a:pPr lvl="1"/>
            <a:r>
              <a:rPr lang="en-US" altLang="en-US" sz="2800" dirty="0"/>
              <a:t>Short duration incidents</a:t>
            </a:r>
          </a:p>
          <a:p>
            <a:pPr lvl="1"/>
            <a:r>
              <a:rPr lang="en-US" altLang="en-US" sz="2800" dirty="0"/>
              <a:t>Greater hazard to attempt to move</a:t>
            </a:r>
          </a:p>
          <a:p>
            <a:pPr lvl="1"/>
            <a:r>
              <a:rPr lang="en-US" altLang="en-US" sz="2800" dirty="0"/>
              <a:t>Impractical to evacuate</a:t>
            </a:r>
          </a:p>
          <a:p>
            <a:r>
              <a:rPr lang="en-US" altLang="en-US" sz="2800" dirty="0"/>
              <a:t>Evacuation</a:t>
            </a:r>
          </a:p>
          <a:p>
            <a:pPr lvl="1"/>
            <a:r>
              <a:rPr lang="en-US" altLang="en-US" sz="2800" dirty="0"/>
              <a:t>Potential for massive fire or explosion</a:t>
            </a:r>
          </a:p>
          <a:p>
            <a:pPr lvl="1"/>
            <a:r>
              <a:rPr lang="en-US" altLang="en-US" sz="2800" dirty="0"/>
              <a:t>Long duration incidents</a:t>
            </a:r>
          </a:p>
        </p:txBody>
      </p:sp>
      <p:pic>
        <p:nvPicPr>
          <p:cNvPr id="2" name="33a">
            <a:hlinkClick r:id="" action="ppaction://media"/>
            <a:extLst>
              <a:ext uri="{FF2B5EF4-FFF2-40B4-BE49-F238E27FC236}">
                <a16:creationId xmlns:a16="http://schemas.microsoft.com/office/drawing/2014/main" id="{D1D35A55-835F-4CA0-9169-620DCEC422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94088" y="364013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5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"/>
        <p14:stopEvt time="24505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A3D56CD-1A16-4BC1-A1FD-4DAD7F51F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DA764A0-6B16-4D40-8AE4-1B5681DB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9E22B3E-F01A-4777-AD00-9D1E9E248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2AD6B75-780F-43C2-A020-340D4EDFF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1BAB2A5E-7856-4D1D-898C-1038FA1C8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dirty="0">
                <a:solidFill>
                  <a:schemeClr val="accent3">
                    <a:lumMod val="75000"/>
                  </a:schemeClr>
                </a:solidFill>
              </a:rPr>
              <a:t>Emergency Response Information</a:t>
            </a: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0DD7C71E-64C5-4588-8C3F-7810369037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0675" y="1981200"/>
            <a:ext cx="7940675" cy="42672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r>
              <a:rPr lang="en-US" altLang="en-US" sz="3200" dirty="0"/>
              <a:t>Firefighting</a:t>
            </a:r>
          </a:p>
          <a:p>
            <a:pPr lvl="1"/>
            <a:r>
              <a:rPr lang="en-US" altLang="en-US" sz="2800" dirty="0"/>
              <a:t>Definition of “Haz-Mat Fire”</a:t>
            </a:r>
          </a:p>
          <a:p>
            <a:pPr lvl="1"/>
            <a:r>
              <a:rPr lang="en-US" altLang="en-US" sz="2800" dirty="0"/>
              <a:t>Defensive Vs. Offensive</a:t>
            </a:r>
          </a:p>
          <a:p>
            <a:pPr lvl="1"/>
            <a:r>
              <a:rPr lang="en-US" altLang="en-US" sz="2800" dirty="0"/>
              <a:t>Role of the awareness responder</a:t>
            </a:r>
          </a:p>
          <a:p>
            <a:r>
              <a:rPr lang="en-US" altLang="en-US" sz="3200" dirty="0"/>
              <a:t>Spill / Leak Control</a:t>
            </a:r>
          </a:p>
          <a:p>
            <a:pPr lvl="1"/>
            <a:r>
              <a:rPr lang="en-US" altLang="en-US" sz="2800" dirty="0"/>
              <a:t>Not an awareness level role</a:t>
            </a:r>
          </a:p>
          <a:p>
            <a:r>
              <a:rPr lang="en-US" altLang="en-US" sz="3200" dirty="0"/>
              <a:t>First Aid</a:t>
            </a:r>
          </a:p>
          <a:p>
            <a:pPr lvl="1"/>
            <a:r>
              <a:rPr lang="en-US" altLang="en-US" sz="2800" dirty="0"/>
              <a:t>Remember to prevent secondary contamination</a:t>
            </a:r>
          </a:p>
        </p:txBody>
      </p:sp>
      <p:pic>
        <p:nvPicPr>
          <p:cNvPr id="2" name="34a">
            <a:hlinkClick r:id="" action="ppaction://media"/>
            <a:extLst>
              <a:ext uri="{FF2B5EF4-FFF2-40B4-BE49-F238E27FC236}">
                <a16:creationId xmlns:a16="http://schemas.microsoft.com/office/drawing/2014/main" id="{34544FBE-1029-4FC1-A704-630C9D681D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9225" y="3146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7316" objId="2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3A89C56-1421-42F3-BF28-4B4D041F2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BB85AFA-A60D-4638-AEAC-7DB26DC40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E14F132A-8AFD-44C9-9286-37C4A5CBB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5E14A8A3-B447-47F4-B8C6-89CF8328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E502CFF7-DB37-4A3B-83A3-0AA2AF580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13470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632BC611-A7FE-4573-9952-A26668A76D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2650" y="1981200"/>
            <a:ext cx="8180388" cy="4114800"/>
          </a:xfrm>
          <a:noFill/>
        </p:spPr>
        <p:txBody>
          <a:bodyPr lIns="90488" tIns="44450" rIns="90488" bIns="44450">
            <a:normAutofit/>
          </a:bodyPr>
          <a:lstStyle/>
          <a:p>
            <a:r>
              <a:rPr lang="en-US" altLang="en-US" sz="3200" dirty="0"/>
              <a:t>ERG provides </a:t>
            </a:r>
            <a:r>
              <a:rPr lang="en-US" altLang="en-US" sz="3200" u="sng" dirty="0"/>
              <a:t>guidelines</a:t>
            </a:r>
            <a:endParaRPr lang="en-US" altLang="en-US" sz="3200" dirty="0"/>
          </a:p>
          <a:p>
            <a:r>
              <a:rPr lang="en-US" altLang="en-US" sz="3200" dirty="0"/>
              <a:t>You can find a guide page by:</a:t>
            </a:r>
          </a:p>
          <a:p>
            <a:pPr lvl="1"/>
            <a:r>
              <a:rPr lang="en-US" altLang="en-US" sz="2800" dirty="0"/>
              <a:t>Name, ID number or placard comparison</a:t>
            </a:r>
          </a:p>
          <a:p>
            <a:r>
              <a:rPr lang="en-US" altLang="en-US" sz="3200" dirty="0"/>
              <a:t>Basic instructions - page 1</a:t>
            </a:r>
          </a:p>
          <a:p>
            <a:r>
              <a:rPr lang="en-US" altLang="en-US" sz="3200" dirty="0"/>
              <a:t>Two indexes</a:t>
            </a:r>
          </a:p>
          <a:p>
            <a:r>
              <a:rPr lang="en-US" altLang="en-US" sz="3200" dirty="0"/>
              <a:t>Orange guide pages</a:t>
            </a:r>
          </a:p>
          <a:p>
            <a:r>
              <a:rPr lang="en-US" altLang="en-US" sz="3200" dirty="0"/>
              <a:t>Green protective action pages</a:t>
            </a:r>
          </a:p>
        </p:txBody>
      </p:sp>
      <p:pic>
        <p:nvPicPr>
          <p:cNvPr id="2" name="35a">
            <a:hlinkClick r:id="" action="ppaction://media"/>
            <a:extLst>
              <a:ext uri="{FF2B5EF4-FFF2-40B4-BE49-F238E27FC236}">
                <a16:creationId xmlns:a16="http://schemas.microsoft.com/office/drawing/2014/main" id="{1162769A-252D-422A-B655-C68C7A4043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32051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29217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E7B78B0-CDE1-443C-A1C0-EE1AE76C1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                    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DEEDC-FD27-476A-8C6F-631CFB662EC6}"/>
              </a:ext>
            </a:extLst>
          </p:cNvPr>
          <p:cNvSpPr/>
          <p:nvPr/>
        </p:nvSpPr>
        <p:spPr>
          <a:xfrm>
            <a:off x="2286000" y="2590800"/>
            <a:ext cx="5139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0" dirty="0">
                <a:solidFill>
                  <a:schemeClr val="accent3">
                    <a:lumMod val="75000"/>
                  </a:schemeClr>
                </a:solidFill>
              </a:rPr>
              <a:t>THE END</a:t>
            </a:r>
            <a:endParaRPr lang="en-US" sz="8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C542E-30C5-408D-AD01-7B9ABCA402DF}"/>
              </a:ext>
            </a:extLst>
          </p:cNvPr>
          <p:cNvSpPr txBox="1"/>
          <p:nvPr/>
        </p:nvSpPr>
        <p:spPr>
          <a:xfrm>
            <a:off x="2133600" y="4343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sz="2000" dirty="0">
                <a:solidFill>
                  <a:srgbClr val="FF0000"/>
                </a:solidFill>
              </a:rPr>
              <a:t>Thank you and stay safe!! </a:t>
            </a:r>
          </a:p>
        </p:txBody>
      </p:sp>
      <p:pic>
        <p:nvPicPr>
          <p:cNvPr id="4" name="36a">
            <a:hlinkClick r:id="" action="ppaction://media"/>
            <a:extLst>
              <a:ext uri="{FF2B5EF4-FFF2-40B4-BE49-F238E27FC236}">
                <a16:creationId xmlns:a16="http://schemas.microsoft.com/office/drawing/2014/main" id="{AD160C55-273A-40C4-9872-1A151FCE7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2600" y="33353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0"/>
    </mc:Choice>
    <mc:Fallback xmlns="">
      <p:transition spd="slow" advTm="1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1124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5127" name="Rectangle 14">
            <a:extLst>
              <a:ext uri="{FF2B5EF4-FFF2-40B4-BE49-F238E27FC236}">
                <a16:creationId xmlns:a16="http://schemas.microsoft.com/office/drawing/2014/main" id="{B4DFF2D0-637F-4CD4-827C-22224CC442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08890" y="1480930"/>
            <a:ext cx="4313653" cy="3848521"/>
          </a:xfrm>
        </p:spPr>
        <p:txBody>
          <a:bodyPr lIns="90488" tIns="44450" rIns="90488" bIns="44450" anchor="ctr">
            <a:normAutofit/>
          </a:bodyPr>
          <a:lstStyle/>
          <a:p>
            <a:pPr algn="r"/>
            <a:r>
              <a:rPr lang="en-US" altLang="en-US" sz="4800" dirty="0"/>
              <a:t>Hazardous Materials Incidents</a:t>
            </a:r>
          </a:p>
        </p:txBody>
      </p:sp>
      <p:sp>
        <p:nvSpPr>
          <p:cNvPr id="5128" name="Rectangle 15">
            <a:extLst>
              <a:ext uri="{FF2B5EF4-FFF2-40B4-BE49-F238E27FC236}">
                <a16:creationId xmlns:a16="http://schemas.microsoft.com/office/drawing/2014/main" id="{9D0141BA-15F1-4CE9-BFB8-43A6CF2957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89902" y="1480929"/>
            <a:ext cx="1945208" cy="3848522"/>
          </a:xfrm>
        </p:spPr>
        <p:txBody>
          <a:bodyPr lIns="90488" tIns="44450" rIns="90488" bIns="4445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altLang="en-US" sz="1700" b="1">
                <a:solidFill>
                  <a:schemeClr val="tx1"/>
                </a:solidFill>
              </a:rPr>
              <a:t>“Haz-Mat” incidents are unique incidents. They require specialized protective measures not normally available to first responders </a:t>
            </a:r>
            <a:r>
              <a:rPr lang="en-US" altLang="en-US" sz="1700" b="1" u="sng">
                <a:solidFill>
                  <a:schemeClr val="tx1"/>
                </a:solidFill>
              </a:rPr>
              <a:t>AND</a:t>
            </a:r>
            <a:r>
              <a:rPr lang="en-US" altLang="en-US" sz="1700" b="1">
                <a:solidFill>
                  <a:schemeClr val="tx1"/>
                </a:solidFill>
              </a:rPr>
              <a:t> they demand a different operational approach!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6223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Rectangle 2">
            <a:extLst>
              <a:ext uri="{FF2B5EF4-FFF2-40B4-BE49-F238E27FC236}">
                <a16:creationId xmlns:a16="http://schemas.microsoft.com/office/drawing/2014/main" id="{1D2475D5-DA0B-401C-B61E-5F1AD1F62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956EF12-30FC-4224-81FD-848943C34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Rectangle 12">
            <a:extLst>
              <a:ext uri="{FF2B5EF4-FFF2-40B4-BE49-F238E27FC236}">
                <a16:creationId xmlns:a16="http://schemas.microsoft.com/office/drawing/2014/main" id="{8A128C43-9602-4BC4-90BF-9FDB40633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Rectangle 13">
            <a:extLst>
              <a:ext uri="{FF2B5EF4-FFF2-40B4-BE49-F238E27FC236}">
                <a16:creationId xmlns:a16="http://schemas.microsoft.com/office/drawing/2014/main" id="{987F6694-0FCA-42B0-8A07-F7B556B98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EADA1379-05D4-4E7B-AD76-D026B4AF2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313" y="3829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9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924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9484204-AAC3-4FE4-AA51-51757C84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CA1ADD32-D322-4BCA-9AE6-F53611338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639704"/>
            <a:ext cx="2474684" cy="5577840"/>
          </a:xfrm>
        </p:spPr>
        <p:txBody>
          <a:bodyPr lIns="90488" tIns="44450" rIns="90488" bIns="44450" anchor="ctr">
            <a:normAutofit/>
          </a:bodyPr>
          <a:lstStyle/>
          <a:p>
            <a:pPr algn="ctr"/>
            <a:r>
              <a:rPr lang="en-US" altLang="en-US"/>
              <a:t>Public Safety “Duty to Act”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39A0B40-037F-4C85-9BD7-BEA968F45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5333258-D84C-4F82-9AA7-EDAC10DB8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52ACD63-08D8-4300-8888-ED062C5B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A21339EC-13CC-4705-9AF6-B43A9BA07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7177" name="Rectangle 7">
            <a:extLst>
              <a:ext uri="{FF2B5EF4-FFF2-40B4-BE49-F238E27FC236}">
                <a16:creationId xmlns:a16="http://schemas.microsoft.com/office/drawing/2014/main" id="{3E055778-9F2F-4746-BAA6-215D8B7459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767899"/>
              </p:ext>
            </p:extLst>
          </p:nvPr>
        </p:nvGraphicFramePr>
        <p:xfrm>
          <a:off x="3676104" y="639705"/>
          <a:ext cx="4879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5a">
            <a:hlinkClick r:id="" action="ppaction://media"/>
            <a:extLst>
              <a:ext uri="{FF2B5EF4-FFF2-40B4-BE49-F238E27FC236}">
                <a16:creationId xmlns:a16="http://schemas.microsoft.com/office/drawing/2014/main" id="{5C291F27-1551-4447-A7EF-51DD588875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41625" y="301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1464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137A68B-1C01-4B21-8F62-9F127D170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421A034-1B58-4CC0-AA71-CC98DC2EC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631373"/>
            <a:ext cx="3014130" cy="2035628"/>
          </a:xfrm>
        </p:spPr>
        <p:txBody>
          <a:bodyPr lIns="90488" tIns="44450" rIns="90488" bIns="44450">
            <a:normAutofit/>
          </a:bodyPr>
          <a:lstStyle/>
          <a:p>
            <a:r>
              <a:rPr lang="en-US" altLang="en-US" sz="3100"/>
              <a:t>North American Emergency Response Guidebook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932B1423-8847-4BA1-8C76-126F800D42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0060" y="2764971"/>
            <a:ext cx="3007722" cy="3472543"/>
          </a:xfrm>
        </p:spPr>
        <p:txBody>
          <a:bodyPr lIns="90488" tIns="44450" rIns="90488" bIns="44450">
            <a:normAutofit/>
          </a:bodyPr>
          <a:lstStyle/>
          <a:p>
            <a:r>
              <a:rPr lang="en-US" altLang="en-US" sz="1300" b="1" dirty="0"/>
              <a:t>Your tool for success.</a:t>
            </a:r>
          </a:p>
          <a:p>
            <a:r>
              <a:rPr lang="en-US" altLang="en-US" sz="1300" b="1" u="sng" dirty="0"/>
              <a:t>Purpose:</a:t>
            </a:r>
            <a:endParaRPr lang="en-US" altLang="en-US" sz="1300" b="1" dirty="0"/>
          </a:p>
          <a:p>
            <a:pPr lvl="1"/>
            <a:r>
              <a:rPr lang="en-US" altLang="en-US" sz="1300" b="1" dirty="0"/>
              <a:t>An aid for identification of the material involved.</a:t>
            </a:r>
          </a:p>
          <a:p>
            <a:pPr lvl="1"/>
            <a:r>
              <a:rPr lang="en-US" altLang="en-US" sz="1300" b="1" dirty="0"/>
              <a:t>Outlines basic initial actions.</a:t>
            </a:r>
          </a:p>
          <a:p>
            <a:pPr lvl="1"/>
            <a:r>
              <a:rPr lang="en-US" altLang="en-US" sz="1300" b="1" dirty="0"/>
              <a:t>Recommends protective action areas.</a:t>
            </a:r>
          </a:p>
          <a:p>
            <a:pPr lvl="1"/>
            <a:r>
              <a:rPr lang="en-US" altLang="en-US" sz="1300" b="1" dirty="0"/>
              <a:t>Serves as an initial incident safety plan.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7BCBE98-69EA-40E7-B937-FCA553A58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DB7A5-24E0-4827-BC79-29D3F5540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2" y="1414306"/>
            <a:ext cx="4038055" cy="4038055"/>
          </a:xfrm>
          <a:prstGeom prst="rect">
            <a:avLst/>
          </a:prstGeom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887714B2-04B9-4E72-8D43-1F6577D32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C1D7870-043A-4F23-9CC2-176D95504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5503AAB-8DA8-4054-A026-AED73B2EC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F277A3D-79D8-4764-87AF-47962C153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6a">
            <a:hlinkClick r:id="" action="ppaction://media"/>
            <a:extLst>
              <a:ext uri="{FF2B5EF4-FFF2-40B4-BE49-F238E27FC236}">
                <a16:creationId xmlns:a16="http://schemas.microsoft.com/office/drawing/2014/main" id="{730DE143-A30A-4332-80D4-520536E888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913" y="47434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"/>
        <p14:stopEvt time="2289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9484204-AAC3-4FE4-AA51-51757C84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1B1643AF-8BBF-4F28-9D98-3CC63A5C1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639704"/>
            <a:ext cx="2474684" cy="5577840"/>
          </a:xfrm>
        </p:spPr>
        <p:txBody>
          <a:bodyPr lIns="90488" tIns="44450" rIns="90488" bIns="44450" anchor="ctr">
            <a:normAutofit/>
          </a:bodyPr>
          <a:lstStyle/>
          <a:p>
            <a:pPr algn="ctr"/>
            <a:r>
              <a:rPr lang="en-US" altLang="en-US"/>
              <a:t>Five Levels of Training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FA397CC-FA25-48E4-BC43-3299EA633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B99FD8C-AC66-417D-8ED8-DDB587CC2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4674CBD0-2DCF-4601-9E05-5A67F38F3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F39B4F2-8C01-4C20-AF16-9BF2616A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2297" name="Rectangle 7">
            <a:extLst>
              <a:ext uri="{FF2B5EF4-FFF2-40B4-BE49-F238E27FC236}">
                <a16:creationId xmlns:a16="http://schemas.microsoft.com/office/drawing/2014/main" id="{0996C9A5-CB7C-4810-8579-246441ED9B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929580"/>
              </p:ext>
            </p:extLst>
          </p:nvPr>
        </p:nvGraphicFramePr>
        <p:xfrm>
          <a:off x="3676104" y="639705"/>
          <a:ext cx="4879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7a">
            <a:hlinkClick r:id="" action="ppaction://media"/>
            <a:extLst>
              <a:ext uri="{FF2B5EF4-FFF2-40B4-BE49-F238E27FC236}">
                <a16:creationId xmlns:a16="http://schemas.microsoft.com/office/drawing/2014/main" id="{C78126C4-883B-46C4-B8C3-BB773A2287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33850" y="48879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45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2812C54-7AEF-4ABB-826E-221F51CB0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EDF61086-B0FA-40FA-A5E7-2A4DBB3BC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2898" y="685800"/>
            <a:ext cx="5778873" cy="1485900"/>
          </a:xfrm>
        </p:spPr>
        <p:txBody>
          <a:bodyPr lIns="90488" tIns="44450" rIns="90488" bIns="44450">
            <a:normAutofit/>
          </a:bodyPr>
          <a:lstStyle/>
          <a:p>
            <a:r>
              <a:rPr lang="en-US" altLang="en-US"/>
              <a:t>Operational Modes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1F40E4-8A76-44CF-91EC-907367352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228330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2171013-D973-4187-9CF2-EE098EEF8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857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1776C18E-6B94-4DAC-8E74-E7C22E08B1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22898" y="2286000"/>
            <a:ext cx="5778873" cy="3581400"/>
          </a:xfrm>
        </p:spPr>
        <p:txBody>
          <a:bodyPr lIns="90488" tIns="44450" rIns="90488" bIns="44450">
            <a:normAutofit/>
          </a:bodyPr>
          <a:lstStyle/>
          <a:p>
            <a:r>
              <a:rPr lang="en-US" altLang="en-US" u="sng"/>
              <a:t>Awareness</a:t>
            </a:r>
            <a:r>
              <a:rPr lang="en-US" altLang="en-US"/>
              <a:t> and </a:t>
            </a:r>
            <a:r>
              <a:rPr lang="en-US" altLang="en-US" u="sng"/>
              <a:t>Operational</a:t>
            </a:r>
            <a:r>
              <a:rPr lang="en-US" altLang="en-US"/>
              <a:t> level responders take </a:t>
            </a:r>
            <a:r>
              <a:rPr lang="en-US" altLang="en-US" i="1"/>
              <a:t>DEFENSIVE</a:t>
            </a:r>
            <a:r>
              <a:rPr lang="en-US" altLang="en-US"/>
              <a:t> actions.</a:t>
            </a:r>
          </a:p>
          <a:p>
            <a:endParaRPr lang="en-US" altLang="en-US"/>
          </a:p>
          <a:p>
            <a:r>
              <a:rPr lang="en-US" altLang="en-US" u="sng"/>
              <a:t>Technicians</a:t>
            </a:r>
            <a:r>
              <a:rPr lang="en-US" altLang="en-US"/>
              <a:t> and </a:t>
            </a:r>
            <a:r>
              <a:rPr lang="en-US" altLang="en-US" u="sng"/>
              <a:t>Specialists</a:t>
            </a:r>
            <a:r>
              <a:rPr lang="en-US" altLang="en-US"/>
              <a:t> take </a:t>
            </a:r>
            <a:r>
              <a:rPr lang="en-US" altLang="en-US" i="1"/>
              <a:t>OFFENSIVE</a:t>
            </a:r>
            <a:r>
              <a:rPr lang="en-US" altLang="en-US"/>
              <a:t> actions.</a:t>
            </a:r>
          </a:p>
          <a:p>
            <a:endParaRPr lang="en-US" altLang="en-US"/>
          </a:p>
          <a:p>
            <a:r>
              <a:rPr lang="en-US" altLang="en-US"/>
              <a:t>The </a:t>
            </a:r>
            <a:r>
              <a:rPr lang="en-US" altLang="en-US" u="sng"/>
              <a:t>Incident Commander</a:t>
            </a:r>
            <a:r>
              <a:rPr lang="en-US" altLang="en-US"/>
              <a:t> </a:t>
            </a:r>
            <a:r>
              <a:rPr lang="en-US" altLang="en-US" i="1"/>
              <a:t>coordinates</a:t>
            </a:r>
            <a:r>
              <a:rPr lang="en-US" altLang="en-US"/>
              <a:t> the response and is ultimately responsible for safety.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6130DE14-21EA-42DE-AD11-D53215EB0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7CBA478-6B80-43F9-823D-4439EF9FD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7D6BD00-1CCD-416E-8681-0A9F541D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62484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C988E22-297A-4522-999F-D781577B4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6248400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8a">
            <a:hlinkClick r:id="" action="ppaction://media"/>
            <a:extLst>
              <a:ext uri="{FF2B5EF4-FFF2-40B4-BE49-F238E27FC236}">
                <a16:creationId xmlns:a16="http://schemas.microsoft.com/office/drawing/2014/main" id="{0D96B592-4655-4F98-B71D-847CA9EF2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3338" y="47577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"/>
        <p14:stopEvt time="1905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643" y="744469"/>
            <a:ext cx="8005589" cy="5349671"/>
            <a:chOff x="752858" y="744469"/>
            <a:chExt cx="10674117" cy="5349671"/>
          </a:xfrm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4">
            <a:extLst>
              <a:ext uri="{FF2B5EF4-FFF2-40B4-BE49-F238E27FC236}">
                <a16:creationId xmlns:a16="http://schemas.microsoft.com/office/drawing/2014/main" id="{212F3B7A-009E-4A2D-BF33-FC6788B8A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890" y="1480930"/>
            <a:ext cx="4313653" cy="3848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3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 Responder Awareness Level Training</a:t>
            </a:r>
          </a:p>
        </p:txBody>
      </p:sp>
      <p:sp>
        <p:nvSpPr>
          <p:cNvPr id="15365" name="Rectangle 13">
            <a:extLst>
              <a:ext uri="{FF2B5EF4-FFF2-40B4-BE49-F238E27FC236}">
                <a16:creationId xmlns:a16="http://schemas.microsoft.com/office/drawing/2014/main" id="{F3D68AF4-6453-495E-8CCB-C53DA63C3D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89902" y="1480929"/>
            <a:ext cx="1945208" cy="38485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altLang="en-US" sz="2300">
                <a:solidFill>
                  <a:schemeClr val="tx1"/>
                </a:solidFill>
              </a:rPr>
              <a:t>Unit 2 - “Hazard Identification”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6223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81F9B12-F743-4BCD-8259-5A88B526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62325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451B94E-6741-4287-A05D-424959300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62325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9a">
            <a:hlinkClick r:id="" action="ppaction://media"/>
            <a:extLst>
              <a:ext uri="{FF2B5EF4-FFF2-40B4-BE49-F238E27FC236}">
                <a16:creationId xmlns:a16="http://schemas.microsoft.com/office/drawing/2014/main" id="{1E4BF9B4-21ED-402D-930D-5C41B3C65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88" y="41767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stopEvt time="6581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Experience API"/>
  <p:tag name="ISPRING_ULTRA_SCORM_COURSE_ID" val="E87F5A5B-C6B0-4FF5-AD56-381820B20CCA"/>
  <p:tag name="ISPRING_CMI5_LAUNCH_METHOD" val="any window"/>
  <p:tag name="ISPRINGONLINEFOLDERID" val="0"/>
  <p:tag name="ISPRING_SCORM_RATE_SLIDES" val="0"/>
  <p:tag name="ISPRING_SCORM_PASSING_SCORE" val="0.000000"/>
  <p:tag name="ISPRING_CURRENT_PLAYER_ID" val="universal"/>
  <p:tag name="ISPRING_FIRST_PUBLISH" val="1"/>
  <p:tag name="ISPRING_PRESENTATION_COURSE_TITLE" val="2022 Basic Hazardous Materials (First Responder)"/>
  <p:tag name="ISPRING_PLAYERS_CUSTOMIZATION_2" val="UEsDBBQAAgAIAPNNA1V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800DVR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00DVR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PNNA1V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800DVd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PNNA1WOc/b6agAAAOUAAAAaAAAAbm9uZS9odG1sX3NraW5fc2V0dGluZ3MuanOr5lIAAqUcJQUrhWowG8xPKi0pyc/TS87PK0nNK9HLyy/KTQSrUVJ2AwMlHZyK88tSiwgoTUtMTkUx1NTIwskFp0qEiSZO5i7OlsjqChLTU/WSEpOz04vyS/NSIMqcXV0MXYyVwKpquWoBUEsDBBQAAgAIAPNNA1W8fTX3SgAAAEkAAAAXAAAAbm9uZS9sb2NhbF9zZXR0aW5ncy54bWyzsa/IzVEoSy0qzszPs1Uy1DNQUkjNS85PycxLt1UKDXHTtVBSKC5JzEtJzMnPS7VVystXUrC347LJyU9OzAlOLSkBKizWt+MCAFBLAwQUAAIACACHaHJS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EE4DVZxeMggUBgAANxcAAB0AAAB1bml2ZXJzYWwvY29tbW9uX21lc3NhZ2VzLmxuZ61Y227jNhB9L7D/QBgI0ALb7G6BXRRF4gUtMbEQWfRKdLxpUQiMRNtEJNHVxYn71K/ph/VLOqRkx94LJCV5sGFRnjND8pyZIc8+PqQJ2oi8kCo7H7w7fTtAIotULLPl+WDGLn7+dYCKkmcxT1QmzgeZGqCPw1c/nCU8W1Z8KeD3qx8QOktFUcBjMdRPj89IxueD6SjElkWCwBm5JMQz26Ghh30fM4d6oYtHxB0McRVLhTKe57yEYM7eNAjtgFMX3xA/DCwCoBqasjCYTafUZ8QeDNlKoEKmVWJwkSxQpkpUVOu1yksRI5mhEv7Cowg8yFuZyHKLUhWLHiEEV44Xgnszv2bYcR12E06oTQZDkvHbBMKIciEylAsei/w5PjzqT7DbgNuyeCH0qU8C4jFYzOmYMjoYTnNRiKwEuPVKlaoPnuvYEGdIL0KLzjw2GAaJjAU6+TQjgdl3bzYZEf8EqQU6YZTBdHavgpMejq7BzzfodA3OnkanOYYFmGD/ql4TyycwYIdzh40HQwtWV5PmXpYrJIN1DkJBYsOTqmZXI6U2dyNsXYWMhng6DUczxh7jHvHors3aopMp9m5Cl17ScORcQlgqXfNsi1y1VD/+8uHDw7v3H37qBRMAn9xjIGSQ3r/tAOQxn7ohoBE39Mhn2G393c+OzpjreMDn5kc/a6DuNfAVvlvtZr4PJG8Y6gQmX+i1cInJFzeqQiu+EahUaCPFvckOIAKZg8QMh+FFpGAgq1oVZtMJBhKBrpjvWJqgIASV59vXddKpypXKwV2B4lrFsfGpWaXfr2v91dxSOlFB+opVymV22u567rkU24ZkE2A3voTFZftJAdIRvKH0RsvmNbi4zxLFY7SAlIIkDRBfrxMZNSm04f004dvWKHw8d7xLIDt1A0hf9m5EJ8UY2TnXk+2J4uOA+ACQ80LkT7ANDdeNOcJJ0g9h7FyOXfgwHcJYLlcJfMq+cUwJMGEqWjNFk45xEMypb+tF09mYozUvinuVx0csPdzPNmDHsygIwWIH4LpU7oGBHxJagTwXUdkOBlFiw+9GVzBVIGDITDLQkkqrogTZpOtElMJEK/VUeGQodSsWCvSVCL6puQ/ejdhaae7imWeNwxHbp1CXV1m06mgH4vymPg7VUAFNDjnfGlODFo7oZ8gukAxpHwt6BTnwqo/FDQlgkUnQZuPha+eyLpOQ93ZJaZf0Iq5zTLJtWiHNpo1UVQEjekkgNZkdKU77uQkI1HWPOdj9Tm6tUXd92FJuoIkBAoq81RGke4vYWlSfZs7v4QV2XFOpv6Qe35qej8cbnkUCyBZxvadbeBfL2LzTtDf+/6rk34iXTao/aaqEZ5PPJ33jOSos31EEL0uRrss213rBmvCfEoWW+HdD6DL1p/nft+QvsjMHTfyz9+fosNBnj1qDeOZKdd+tl46k6fwJNCy6OEKPkXS3Gmu3I4fqith+7ni0c7yLo2OGky1Ud2uPNgCeQk/FCMawxibyAFqdFKpQd1tz9jgM35w6utvPyShwGFSdubgtZNnq2ei5c301cn56YT3oWY+KDXOYCyF7ALjcH6kTmUL8cQfM2YTsVqAuEUczmasqiY38E3lnygSsbZWKr7vhRa5SM5rwYkf/ukx9fE4U9eT82um0Rz+1V3Dn/TkQ8NN3KSDYhzbGwp6lex9Lqz3paATy0UvhsmDXOoGOUl5GKyjHC1VlcUeg+ghmkwsMYM2cA8Hz9i6sAfgijHoUNaO/9QLRHR0kUbIH+8NTpSj+7A2ip7HHqC8vSvFQtgPNRoZFQUgvLqCTWyzaLBgeHYdsHrpYNUflnV3HkzNzgP0vciTldVFMVQpDp+1+mb6uM2TBjGFrPAH9BUZuqsqh6eyDsKObRWc+HOka5VoABA0Ek2UiEHngWm99UPXFD2Rmc0gbDCc8v4O0zpRKesVmNlDLqew3p8c7kKpMZNYr8ucVVT1h5kxDbNvmQghWEs77d3UPEcOBM2puhhK17AxmjbEHVeMLPBHLsi+gT8j+wkdfapgLBFdxfVH93z//ttnXl4RNToa0Vz8/Jr3N13V7/1SYK+6zNwc33v8DUEsDBBQAAgAIABBOA1W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QTgNVWZ4wiZUDAADeEAAAJwAAAHVuaXZlcnNhbC9mbGFzaF9wdWJsaXNoaW5nX3NldHRpbmdzLnhtbO1YzXIaRxC+8xRTm/LRrGTLsaNaUDmwVChLQGk3tnVSDTsDO6X52cwPGJ/8NH6wPEl6dgBDJNsr2ySqSg4UbE/3199093TvkJy9ExwtqDZMyU503D6KEJWFIkzOO9Hv+eDxiwgZiyXBXEnaiaSK0Fm3lVRuypkpM2otqBoEMNKcVrYTldZWp3G8XC7bzFTaryruLOCbdqFEXGlqqLRUxxXHK/iyq4qaaI3QAAA+Qsm1WbfVQigJSBeKOE4RI8BcMr8pzAccmzKKg9oUFzdzrZwkPcWVRno+7UQ/9dL+cf/pRidA9Zmg0sfEdEHoxfYUE8I8C8wz9p6ikrJ5CXSfnERoyYgt65+x10/i2yg1dtg69ig9BTGQdg0vqMUEWxwegz9L31mzEQQRWUksWJHDCvL770T9/Pq3q0l6eT4cvbrOx+PzfDgJJGqbeB8nifcdJUBIOV3QrZ8EW4uLEniDzQxzQ5N4V7RRYz6DuLBsATGhf6M5c5xnrqqUtl2rHa1p7Aq39D4Dk8yU3Nu7f0ZTxSG1NSmoUjGlZIQF3Ul2dsPkADSPIzSDOPFVJxpXVKIMSygwZjFnxRbAuKmxzNaFNVhrv9QMcwR4cAIousiiTxTCzooSa0N3qW1WjE9r0X2jHCdopRzi7IYiqxCE2An4VVK0m38000rUUqhQiwxn4HHB6JKSszpea8DPOboCF8KBJRyHilMbPPzh2Hs0pTOlAZfiBRwekDMT8Nv3Aq6wMZ9A8Ybjo+x82E+vh6N++vaR3yAmCyyLe4JDTVFR2YPg4xWSym7sIBwFdobWSSGM1GtN9tb+9jRsyxry/IOysYdvmHAc/0j4bUB2oA+Y8sN4uU/iv8qgsdsSL+qD7g9vDQ1HnEFKAiYsFNCSmFy3wQaABZZISb5CuIDObHzbWDDlDEhCgwjQ5tsZBnso0/ppDu0TPGpCdSPIo+MnT0+e/fz8xS+n7fjPDx8ff9FoPbMmHHt3YWj1vji1btkOlBa+esiO/XCUp5cve/nw9TC/us7Tt/k+QM3pdrtOYj9K7p4sflQ92MEyuUxfN0nOCCLRqC7SrBHcuInW+FUTrcswCSc7U7ARBehs83BSobdxJhhUwsHq9B+qte9+iwnFephae8iB+95D+l+N28N+bT5Q5LL0Yvjr+Lz//5n9tyIYnrbXz737ZhLfeSH2K4JJJiCs/j1le4vuPjs5ghvsnUutFqDt/yfRbf0FUEsDBBQAAgAIABBOA1WoMlFUegMAAKwMAAAhAAAAdW5pdmVyc2FsL2ZsYXNoX3NraW5fc2V0dGluZ3MueG1slVdtb9owEP7eX4HY97LSbrRSikSBSdU6qFZUaZ8mhxxg1bEj26Hj3+/8ksSBpKRESPHdPed7eXyGSL1R3tuDVFTw+/6wP77o9aJ1LiVwvYI0Y0RDLyYKHpP7/nS5WM0Xq7/LxdOf/sCZCibkC2hN+VYZSSHrUQTEudaCX64F1+jvkguZEtYff/lhP9HAWp5DCQyvK2ZD1lBt8214+zDrBPF73DyMZtO7NsBapBnhhyexFZcxWb9tpch5YkK7Nk8bbHfIQDLK385GxKjSjxrSWkzzq/lwPuwGySQoBSaku9lkOPl+FsVIDKzMfnRzezPpiKm2+rgxR7A9VVRb2Gg4uh7dtMEysoV6kafz2dXsut2eo/d6Vz6MywE0/NNnM8dDcAD5Keciy7PPcCSTYmsKeoQZmecshgmS4PFDwOzOPGcBJiGz0VlCKkYTbIOQiaPiV/O0GbfV0r+GQyIyZ1sK9myacDQ9DENiBuMNYQqiQbF0SrUT78tc42kqDUJRZfSMKT6TXMFYy9xbVbLK7je8U56EvrykMnkVLE9h6iIO3NXllf10+mAnS+i0lAURSth7YRBiJawsF1jYE8tAWFm+mH4tOTucmB9rHKZgxAPx7Qzq77C18qMWOMFl4rXFqtCanZ7MOVfB1l5Q2KQigbEl1oqmYNoWDazMhTQ4iSniZE+3ROMN9cvYxQebjIoGRwrPtWZmRZpqBk2EW4tcKgwG1a917jVoHMRdHWqin2CjC+u6sGqKuS9CLth1B657f2Xh3Lqn8Tq576dEvoFcCcFUv+dxeASx6O5iPkWYgY3XKchHvhEBxu7dBuJCg+pqLNwp7GpOtCbrXYoxtaVQ1tS1trmDkd+2qbU8T2OQc2QEBVVUuS50hju63TH86lcK75AcIVq0Dqp36I8TWnI+EHgSAJHrXXEi3MJp0pxpymAPxVwJBDblttwihSegKWNDsDotA0knTvoxVHGlPp4CeYP9K4ZVc3yk6UB7TWJlM6tNlWLCV7HUZn4xKQ1dwyFp155LNceob6og9qpWTpJr8aKJ1N5ptfbJkz1MOE3tEEJFsH2DxmGYEJkvi1UWZTiRVyGYm6t0VtKyQdMGMaN2PGyCWM3xnF3hAR1vJEA4Y63wIrgFfsIhFkQmi9Kkdi00qB0ac8SL045sZWq5xJ+f0SCQuv6UncB3/Jcy/g9QSwMEFAACAAgAEE4DVRi8N4iNAwAAaBAAACYAAAB1bml2ZXJzYWwvaHRtbF9wdWJsaXNoaW5nX3NldHRpbmdzLnhtbO1YW5PSSBR+51d0xfJR4qi76lRgyoVMSTkD1CRe5mmqSTeky75k+wLik7/GH+Yv8XQaEBwcMyrubtU+UKRP9/nO7etzCMnJO8HRnGrDlOxER+37EaKyUITJWSd6mZ/eexIhY7EkmCtJO5FUETrptpLKTTgzZUathaMGAYw0x5XtRKW11XEcLxaLNjOV9ruKOwv4pl0oEVeaGiot1XHF8RK+7LKiJlohNACAj1BypdZttRBKAtK5Io5TxAh4LpkPCvPnVvAoDqcmuHg708pJ0lNcaaRnk050p5f2j/oP12cCUp8JKn1KTBeEXmyPMSHMO4F5xt5TVFI2K8HbB48itGDElvVj7M8n8XWUGjtEjj1KT0EKpF3BC2oxwRaHZbBn6Ttr1oIgIkuJBSty2EE+/E7Uz6+eX47Ti7PB8MVVPhqd5YNxcKLWiXdxknjXUAIOKacLurGTYGtxUYLfoDPF3NAk3hatjzFfQFxYNoec0K/cnDrOM1dVStuu1Y7WbmwLN+59AyaZKrkTu1+jieJQ2dopIKmYUDLEAnIwPpURmkJi+LITjSoqUYYlEIpZzFmx0TBuYiyzNZFOV6efaYY5ArIA4yk6z6IvNkMoRYm1odu+rHeMr2PRfa0cJ2ipHOLsLUVWIcipE/BUUrRdcDTVStRSjo1FhjOwOGd0QclJnaAV4LcMXYIJ4UAT6F9xaoOFvx17jyZ0qjTgUjyHywJyZgJ++1bAFTbmCyhe+3g3Oxv006vBsJ++uesDxGSOZXFLcCARFZU9CD5eIqnsWg/SUWBnaF0Uwki91yS29o+XYcNjqPMvqsYOvmHCcfwr4TcJ2YI+YMkPY+U2hf+uB43NlnheX3R/eWtouOIMShIwYaOAbsXkqu81ACywREryJcIFtGLj28acKWdAEhpEgDY/7mHQB5rWqxnMRrCoCdWNIO8fPXj46I8/Hz95etyOP334eO9GpdWQGnPszYUp1btxTF3TPVVaePaQLf3BME8vnvXywatBfnmVp2/yXYDap+vtOon97Ng/Svxs+nqSTP65UTK+SF81KccQYm/EhDRrBDdqcmr0osmpizD7xltzr5EL0Mtm4W5CN+NMMKj9wZj5m9i194cKu5FegZCHYde/OVV7L+L/qWrMKrOva6GMCuaVflP7OlDWsvR88NforH/Q9LFm+fsPku5n0xdWm/fHnRfGJN77RtsC+e6/A93WZ1BLAwQUAAIACAAQTgNVwDpLt7ABAABuBgAAHwAAAHVuaXZlcnNhbC9odG1sX3NraW5fc2V0dGluZ3MuanONlM9PwjAUx+/+Fcu8GiJjOvGGDhMTDyZ6Mx668RwLXV/TFgSJ/7vrQOi6N2W90C+fft+PrW97FtRPmIfBbbBtfjf75/a+0cBqRi3hoq3zHr2yeqh5OYPXsgJeCgg9ZPV79CB/HwnKOBSNabZ5sbba8QvR/vPBuHZxSVgoQtPU4RUlfhKn1xT41aptX9euJqfR2dIYFIMchQFhBgJVxRomPH9oHrdED8YVqH/QD5ZDy/QqurlLe8mjY3yXpPdjl8uxkkxsnrDAQcbyRaFwKWb7+CO7XHq+kaDqV77oC8tLbR4NVH7g6XAaTaN+UirQGvZxx+kkmlyTMGcZcLegJL6JJ3+gLeNuQz16VerS/NJJlIyS2KUlK6DTpftpOkxHbUzUXp1udoLvOANr01eM5GwD6hQrlEt5wguUCgvbkS6a2EWiHNmsFMWOS8d2kZxN1tr2fRvNzBhkqGaHr+LSLpfpNKN1zdC7ZnPqhlZ988UHNQEa8nprL+4TZccpURAxkNCoiXYcVK1kjD9r7P6trpupBahXRF4P0CBkxrB8XtUTpc7+3Z0MZKL5ySX5aZ19/wBQSwMEFAACAAgAEE4DVVHldcZvAAAAdgAAABwAAAB1bml2ZXJzYWwvbG9jYWxfc2V0dGluZ3MueG1sDcyxDoJADIDhnadouoO6OXAwmLipg/AADVfIJb3WcI2Rt/e2f/jy9+MvC3x5L8k04KU7I7AuFpNuAefp3l4RipNGElMOqIYwDk0vtpC82b3CAh+hg/eJcw3nJ+Uqb6bO6vBSOaCFR32uiSOehuYPUEsDBBQAAgAIABFOA1XJ7WNo6AAAACESAAAXAAAAdW5pdmVyc2FsL3VuaXZlcnNhbC5wbmfrDPBz5+WS4mJgYOD19HAJYmBgvsPAwPSagw0owhPRvwdIMRYHuTsxrDsn8xLIYUl39HVkYNjYz/0nkRXI5yzwiCxmYOA7DMKMx/NXpDAwCG7zdHEMqYh7e92Rt8GA4YDDn9VzGjMl5Fk2tHy6GRskuFcMqPGD5WFekOEUkI1rH8ole0xS8ZxUkrJ7W7s0UMgveQcjA4NCwig5So6So+QoOUqOkqPkKDlKjpKj5Cg5So6So+QQJz+cLvAGj3tEFZ973nP/tlQeAwPDA1kKxlLmR79m+zVrdpux6JpSIJfB09XPZZ1TQhMAUEsDBBQAAgAIABFOA1Uuns7MSwAAAGoAAAAbAAAAdW5pdmVyc2FsL3VuaXZlcnNhbC5wbmcueG1ss7GvyM1RKEstKs7Mz7NVMtQzULK34+WyKShKLctMLVeoAIoBBSFASaESyDVCcMszU0oybJUszUwQYhmpmekZJbZK5kbGcEF9oJEAUEsDBBQAAgAIAPVNA1U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D1TQNV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PVNA1W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9U0DVY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D1TQNV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D1TQNV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PVNA1W8fTX3SgAAAEkAAAAfAAAAdmlkZW9sZWN0dXJlL2xvY2FsX3NldHRpbmdzLnhtbLOxr8jNUShLLSrOzM+zVTLUM1BSSM1Lzk/JzEu3VQoNcdO1UFIoLknMS0nMyc9LtVXKy1dSsLfjssnJT07MCU4tKQEqLNa34wIAUEsBAgAAFAACAAgA800DVVytsfihAwAA7wwAABgAAAAAAAAAAQAAAAAAAAAAAG5vbmUvY29tbW9uX21lc3NhZ2VzLmxuZ1BLAQIAABQAAgAIAPNNA1UVHmAbowAAAH8BAAApAAAAAAAAAAEAAAAAANcDAABub25lL3BsYXliYWNrX2FuZF9uYXZpZ2F0aW9uX3NldHRpbmdzLnhtbFBLAQIAABQAAgAIAPNNA1UfVIpqMAMAAMcOAAAiAAAAAAAAAAEAAAAAAMEEAABub25lL2ZsYXNoX3B1Ymxpc2hpbmdfc2V0dGluZ3MueG1sUEsBAgAAFAACAAgA800DVXFXlJ0VAQAA0QIAABwAAAAAAAAAAQAAAAAAMQgAAG5vbmUvZmxhc2hfc2tpbl9zZXR0aW5ncy54bWxQSwECAAAUAAIACADzTQNV15twlisDAABvDgAAIQAAAAAAAAABAAAAAACACQAAbm9uZS9odG1sX3B1Ymxpc2hpbmdfc2V0dGluZ3MueG1sUEsBAgAAFAACAAgA800DVY5z9vpqAAAA5QAAABoAAAAAAAAAAQAAAAAA6gwAAG5vbmUvaHRtbF9za2luX3NldHRpbmdzLmpzUEsBAgAAFAACAAgA800DVbx9NfdKAAAASQAAABcAAAAAAAAAAQAAAAAAjA0AAG5vbmUvbG9jYWxfc2V0dGluZ3MueG1sUEsBAgAAFAACAAgAh2hyUjZhWAJHAwAA4QkAABQAAAAAAAAAAQAAAAAACw4AAHVuaXZlcnNhbC9wbGF5ZXIueG1sUEsBAgAAFAACAAgAEE4DVZxeMggUBgAANxcAAB0AAAAAAAAAAQAAAAAAhBEAAHVuaXZlcnNhbC9jb21tb25fbWVzc2FnZXMubG5nUEsBAgAAFAACAAgAEE4DVbay98ilAAAAggEAAC4AAAAAAAAAAQAAAAAA0xcAAHVuaXZlcnNhbC9wbGF5YmFja19hbmRfbmF2aWdhdGlvbl9zZXR0aW5ncy54bWxQSwECAAAUAAIACAAQTgNVWZ4wiZUDAADeEAAAJwAAAAAAAAABAAAAAADEGAAAdW5pdmVyc2FsL2ZsYXNoX3B1Ymxpc2hpbmdfc2V0dGluZ3MueG1sUEsBAgAAFAACAAgAEE4DVagyUVR6AwAArAwAACEAAAAAAAAAAQAAAAAAnhwAAHVuaXZlcnNhbC9mbGFzaF9za2luX3NldHRpbmdzLnhtbFBLAQIAABQAAgAIABBOA1UYvDeIjQMAAGgQAAAmAAAAAAAAAAEAAAAAAFcgAAB1bml2ZXJzYWwvaHRtbF9wdWJsaXNoaW5nX3NldHRpbmdzLnhtbFBLAQIAABQAAgAIABBOA1XAOku3sAEAAG4GAAAfAAAAAAAAAAEAAAAAACgkAAB1bml2ZXJzYWwvaHRtbF9za2luX3NldHRpbmdzLmpzUEsBAgAAFAACAAgAEE4DVVHldcZvAAAAdgAAABwAAAAAAAAAAQAAAAAAFSYAAHVuaXZlcnNhbC9sb2NhbF9zZXR0aW5ncy54bWxQSwECAAAUAAIACAARTgNVye1jaOgAAAAhEgAAFwAAAAAAAAAAAAAAAAC+JgAAdW5pdmVyc2FsL3VuaXZlcnNhbC5wbmdQSwECAAAUAAIACAARTgNVLp7OzEsAAABqAAAAGwAAAAAAAAABAAAAAADbJwAAdW5pdmVyc2FsL3VuaXZlcnNhbC5wbmcueG1sUEsBAgAAFAACAAgA9U0DVQWBKHFIBQAAtBMAACAAAAAAAAAAAQAAAAAAXygAAHZpZGVvbGVjdHVyZS9jb21tb25fbWVzc2FnZXMubG5nUEsBAgAAFAACAAgA9U0DVRUeYBujAAAAfwEAADEAAAAAAAAAAQAAAAAA5S0AAHZpZGVvbGVjdHVyZS9wbGF5YmFja19hbmRfbmF2aWdhdGlvbl9zZXR0aW5ncy54bWxQSwECAAAUAAIACAD1TQNVp4ruNgwFAADlGQAAKgAAAAAAAAABAAAAAADXLgAAdmlkZW9sZWN0dXJlL2ZsYXNoX3B1Ymxpc2hpbmdfc2V0dGluZ3MueG1sUEsBAgAAFAACAAgA9U0DVY92Vf5vAgAAhwgAACQAAAAAAAAAAQAAAAAAKzQAAHZpZGVvbGVjdHVyZS9mbGFzaF9za2luX3NldHRpbmdzLnhtbFBLAQIAABQAAgAIAPVNA1V8n4QKAgUAAF0ZAAApAAAAAAAAAAEAAAAAANw2AAB2aWRlb2xlY3R1cmUvaHRtbF9wdWJsaXNoaW5nX3NldHRpbmdzLnhtbFBLAQIAABQAAgAIAPVNA1WTaEB+hwEAANkEAAAiAAAAAAAAAAEAAAAAACU8AAB2aWRlb2xlY3R1cmUvaHRtbF9za2luX3NldHRpbmdzLmpzUEsBAgAAFAACAAgA9U0DVbx9NfdKAAAASQAAAB8AAAAAAAAAAQAAAAAA7D0AAHZpZGVvbGVjdHVyZS9sb2NhbF9zZXR0aW5ncy54bWxQSwUGAAAAABgAGABkBwAAcz4AAAAA"/>
  <p:tag name="ISPRING_ULTRA_SCORM_COURCE_TITLE" val="2022 Basic Hazardous Materials (First Responder)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_OUTPUT_FOLDER" val="[[&quot;\uFFFDs\uFFFD\u0002{3B0B2376-E8EB-4C3E-B70D-A8B7C9754C65}&quot;,&quot;N:\\PDTRAIN\\Training Folder\\iSpring LEARN\\ALL TRAINING -UPLOADED - iSpring Learn\\2022 Haz Mat 1st Responder&quot;],[&quot;jc\uFFFDB{561DE3F4-CB42-4DC5-A358-0216FCFD2254}&quot;,&quot;E:\\TRAINING UNIT\\iSpring LEARN\\ALL TRAINING\\HAZMAT 201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0&quot;},&quot;cloudSettings&quot;:{&quot;onlineDestinationFolderId&quot;:&quot;1&quot;},&quot;publishDestination&quot;:&quot;ISPRING_LMS&quot;,&quot;wordSettings&quot;:{&quot;printCopies&quot;:1},&quot;studioSettings&quot;:{&quot;onlineDestinationFolderId&quot;:&quot;1&quot;}}"/>
  <p:tag name="ISPRING_SCORM_RATE_QUIZZES" val="0"/>
  <p:tag name="ISPRING_PRESENTATION_TITLE" val="2022 Basic Hazardous Materials (First Responder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B91779-E973-4E24-A33E-A20C95689162}: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33F9EE-7328-44DA-8C43-D8AB0985A58C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0EBB72-A198-4A61-8637-2E6B05474716}: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877D4F-95A5-493C-80FE-F43F1F9C70C8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55283-CA1E-4CCB-B980-2FA75975B8A6}: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907A4-DA27-4D39-A566-897B57F76F77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D9B4D2-A3D5-4671-99E0-AF03E77C267E}:2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BDAE8-85D1-489A-8C95-25F1E0D31EC7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B630C-501B-42DC-800B-DC012D317EC4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FEA91-7748-41DF-AF9A-52EB3DA07FA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7888DE-1972-40B7-BF29-BCF330CF70EA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1ED3F0-260F-4DC4-B93E-E024387B74BF}:2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097CE-AE14-44E0-8A29-43D6B56115D3}: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00E68-E35C-4301-ADA0-428937BDD432}: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57512-EFD6-4B65-84A4-4D31165195C5}: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E0650D-592C-4344-87CE-B89044DD7664}:2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C8A1CC-59AC-408B-8033-C48886AC85F7}:2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0DFEE4-68BB-4B37-BB43-9B804C142105}:2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951B30-EBCF-45B9-A745-F61BA98A4619}:2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F1DD35-614E-49F1-9CDA-C73D89E23248}:2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B16003-DF7C-414D-826C-741DA8A2C92B}: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6B593-ED8A-415B-BFEE-F9CD1AAF60E2}:2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A38B7D-9251-434E-9129-0FCEB585FF31}:2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8DC697-0896-4846-9A00-E56031F53771}:2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3D1418-DA29-4D52-9EFC-AE63AC3D5D8F}:3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7CACA-9639-4BD7-BD5C-F612C2D5E1DF}:3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B613B-498A-49D3-97EB-086B3DEE75F1}:3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E2F9BC-17F1-4AB6-A9F0-8478CD926FF4}:30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CCB69-7775-4F1B-872E-BE5292951340}:3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1E6E29-2730-4F07-8508-D51C197E4672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0B82AE-8273-49C7-9D0D-8A88E10470FA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E04255-3A4B-4094-B557-C6F72860C466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197B16-E0FD-4C3D-8F7A-577F32350203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78C3BB-11C1-49F4-BC76-7B20D8EB92DD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F4B3B7-61B7-4FE8-A09C-8CC1C6B30C68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81D52-011C-4200-84CE-24DCE59D1DAF}:269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973</Words>
  <Application>Microsoft Office PowerPoint</Application>
  <PresentationFormat>On-screen Show (4:3)</PresentationFormat>
  <Paragraphs>271</Paragraphs>
  <Slides>36</Slides>
  <Notes>36</Notes>
  <HiddenSlides>0</HiddenSlides>
  <MMClips>36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Franklin Gothic Book</vt:lpstr>
      <vt:lpstr>Segoe UI Semibold</vt:lpstr>
      <vt:lpstr>Times New Roman</vt:lpstr>
      <vt:lpstr>Crop</vt:lpstr>
      <vt:lpstr>ClipArt</vt:lpstr>
      <vt:lpstr>Document</vt:lpstr>
      <vt:lpstr>Bitmap Image</vt:lpstr>
      <vt:lpstr>First Responder Hazmat Awareness Level Training</vt:lpstr>
      <vt:lpstr>Unit Objectives</vt:lpstr>
      <vt:lpstr>Hazardous Materials</vt:lpstr>
      <vt:lpstr>Hazardous Materials Incidents</vt:lpstr>
      <vt:lpstr>Public Safety “Duty to Act”</vt:lpstr>
      <vt:lpstr>North American Emergency Response Guidebook</vt:lpstr>
      <vt:lpstr>Five Levels of Training</vt:lpstr>
      <vt:lpstr>Operational Modes</vt:lpstr>
      <vt:lpstr>PowerPoint Presentation</vt:lpstr>
      <vt:lpstr>Unit 2 - Hazard Identification</vt:lpstr>
      <vt:lpstr>Clue #1-Occupancy and Location</vt:lpstr>
      <vt:lpstr>Clue # 2 - Container Shape and Size</vt:lpstr>
      <vt:lpstr>Clue # 3 - Placards and Labels</vt:lpstr>
      <vt:lpstr>Hazard Classes</vt:lpstr>
      <vt:lpstr>PowerPoint Presentation</vt:lpstr>
      <vt:lpstr>PowerPoint Presentation</vt:lpstr>
      <vt:lpstr>PowerPoint Presentation</vt:lpstr>
      <vt:lpstr>PowerPoint Presentation</vt:lpstr>
      <vt:lpstr>Clue # 4 - Shipping Papers and Facility Documents</vt:lpstr>
      <vt:lpstr>Material Safety Data Sheets (MSDS)</vt:lpstr>
      <vt:lpstr>Clue # 5 - Markings and Colors</vt:lpstr>
      <vt:lpstr>PowerPoint Presentation</vt:lpstr>
      <vt:lpstr>Clue # 6 - Human Senses</vt:lpstr>
      <vt:lpstr>Methods of Identification</vt:lpstr>
      <vt:lpstr>Unit Summary</vt:lpstr>
      <vt:lpstr>First Responder Awareness Level Training</vt:lpstr>
      <vt:lpstr>Objectives</vt:lpstr>
      <vt:lpstr>ERG Book</vt:lpstr>
      <vt:lpstr>Steps for Proper Use of the ERG</vt:lpstr>
      <vt:lpstr>Basic Protective Actions</vt:lpstr>
      <vt:lpstr>Proper Guide Page Use</vt:lpstr>
      <vt:lpstr>Table of Protective Action Distances</vt:lpstr>
      <vt:lpstr>Protective Action Options</vt:lpstr>
      <vt:lpstr>Emergency Response Information</vt:lpstr>
      <vt:lpstr>Summary</vt:lpstr>
      <vt:lpstr>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Basic Hazardous Materials (First Responder)</dc:title>
  <dc:creator>Vos, Donald</dc:creator>
  <cp:lastModifiedBy>Palomino, Michael</cp:lastModifiedBy>
  <cp:revision>19</cp:revision>
  <dcterms:created xsi:type="dcterms:W3CDTF">2019-11-14T15:37:59Z</dcterms:created>
  <dcterms:modified xsi:type="dcterms:W3CDTF">2022-08-03T16:51:14Z</dcterms:modified>
</cp:coreProperties>
</file>